
<file path=[Content_Types].xml><?xml version="1.0" encoding="utf-8"?>
<Types xmlns="http://schemas.openxmlformats.org/package/2006/content-types">
  <Default Extension="png" ContentType="image/png"/>
  <Default Extension="svg" ContentType="image/svg+xml"/>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1"/>
  </p:notesMasterIdLst>
  <p:sldIdLst>
    <p:sldId id="309" r:id="rId5"/>
    <p:sldId id="311" r:id="rId6"/>
    <p:sldId id="324" r:id="rId7"/>
    <p:sldId id="325" r:id="rId8"/>
    <p:sldId id="326" r:id="rId9"/>
    <p:sldId id="312" r:id="rId10"/>
    <p:sldId id="314" r:id="rId11"/>
    <p:sldId id="327" r:id="rId12"/>
    <p:sldId id="328" r:id="rId13"/>
    <p:sldId id="329" r:id="rId14"/>
    <p:sldId id="330" r:id="rId15"/>
    <p:sldId id="331" r:id="rId16"/>
    <p:sldId id="332" r:id="rId17"/>
    <p:sldId id="334" r:id="rId18"/>
    <p:sldId id="333" r:id="rId19"/>
    <p:sldId id="32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9" autoAdjust="0"/>
    <p:restoredTop sz="94654"/>
  </p:normalViewPr>
  <p:slideViewPr>
    <p:cSldViewPr snapToGrid="0">
      <p:cViewPr varScale="1">
        <p:scale>
          <a:sx n="68" d="100"/>
          <a:sy n="68" d="100"/>
        </p:scale>
        <p:origin x="52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1/27/2025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dirty="0"/>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dirty="0"/>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72.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webp"/><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webp"/><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webp"/><Relationship Id="rId4" Type="http://schemas.openxmlformats.org/officeDocument/2006/relationships/image" Target="../media/image10.web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4488532" y="1209822"/>
            <a:ext cx="6864096" cy="3418450"/>
          </a:xfrm>
        </p:spPr>
        <p:txBody>
          <a:bodyPr/>
          <a:lstStyle/>
          <a:p>
            <a:r>
              <a:rPr lang="en-US" sz="8000" dirty="0" smtClean="0"/>
              <a:t>Comprehensive</a:t>
            </a:r>
            <a:r>
              <a:rPr lang="en-US" sz="8000" dirty="0"/>
              <a:t/>
            </a:r>
            <a:br>
              <a:rPr lang="en-US" sz="8000" dirty="0"/>
            </a:br>
            <a:r>
              <a:rPr lang="en-US" sz="8000" dirty="0" smtClean="0"/>
              <a:t>Sales as per Retails </a:t>
            </a:r>
            <a:endParaRPr lang="en-US" sz="8000" dirty="0"/>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a:xfrm>
            <a:off x="4307458" y="5125564"/>
            <a:ext cx="4956048" cy="548640"/>
          </a:xfrm>
        </p:spPr>
        <p:txBody>
          <a:bodyPr/>
          <a:lstStyle/>
          <a:p>
            <a:r>
              <a:rPr lang="en-US" dirty="0" smtClean="0"/>
              <a:t>LOKESH​</a:t>
            </a:r>
            <a:endParaRPr lang="en-US" dirty="0"/>
          </a:p>
        </p:txBody>
      </p:sp>
      <p:pic>
        <p:nvPicPr>
          <p:cNvPr id="5" name="Picture Placeholder 4">
            <a:extLst>
              <a:ext uri="{FF2B5EF4-FFF2-40B4-BE49-F238E27FC236}">
                <a16:creationId xmlns:a16="http://schemas.microsoft.com/office/drawing/2014/main" id="{9E30271A-1F40-F5E4-E799-2CD0ACAE0E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31321" y="1209822"/>
            <a:ext cx="3968496" cy="3915742"/>
          </a:xfrm>
        </p:spPr>
      </p:pic>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xmlns=""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22955253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911" y="3999054"/>
            <a:ext cx="3539780" cy="2289003"/>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35" y="2186565"/>
            <a:ext cx="3660169" cy="3624977"/>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029" y="1927274"/>
            <a:ext cx="5757361" cy="1688123"/>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723900" y="864652"/>
            <a:ext cx="10394092" cy="2075496"/>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smtClean="0">
                <a:solidFill>
                  <a:schemeClr val="accent1"/>
                </a:solidFill>
              </a:rPr>
              <a:t>Peak Sales Days</a:t>
            </a:r>
            <a:endParaRPr lang="en-US" sz="7200" dirty="0">
              <a:solidFill>
                <a:schemeClr val="accent1"/>
              </a:solidFill>
            </a:endParaRPr>
          </a:p>
        </p:txBody>
      </p:sp>
    </p:spTree>
    <p:extLst>
      <p:ext uri="{BB962C8B-B14F-4D97-AF65-F5344CB8AC3E}">
        <p14:creationId xmlns:p14="http://schemas.microsoft.com/office/powerpoint/2010/main" val="3081043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11</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2">
            <a:extLst>
              <a:ext uri="{28A0092B-C50C-407E-A947-70E740481C1C}">
                <a14:useLocalDpi xmlns:a14="http://schemas.microsoft.com/office/drawing/2010/main" val="0"/>
              </a:ext>
            </a:extLst>
          </a:blip>
          <a:srcRect b="12653"/>
          <a:stretch/>
        </p:blipFill>
        <p:spPr>
          <a:xfrm>
            <a:off x="561306" y="2540657"/>
            <a:ext cx="4161478" cy="2340831"/>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520" y="4531784"/>
            <a:ext cx="5628007" cy="1549740"/>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520" y="2407047"/>
            <a:ext cx="4627786" cy="1688123"/>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653561" y="545021"/>
            <a:ext cx="10394092" cy="946364"/>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a:solidFill>
                  <a:schemeClr val="accent1"/>
                </a:solidFill>
              </a:rPr>
              <a:t>Discount Utilization by Product Category </a:t>
            </a:r>
          </a:p>
        </p:txBody>
      </p:sp>
    </p:spTree>
    <p:extLst>
      <p:ext uri="{BB962C8B-B14F-4D97-AF65-F5344CB8AC3E}">
        <p14:creationId xmlns:p14="http://schemas.microsoft.com/office/powerpoint/2010/main" val="33569010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2">
            <a:extLst>
              <a:ext uri="{28A0092B-C50C-407E-A947-70E740481C1C}">
                <a14:useLocalDpi xmlns:a14="http://schemas.microsoft.com/office/drawing/2010/main" val="0"/>
              </a:ext>
            </a:extLst>
          </a:blip>
          <a:srcRect l="382" t="18616" r="1"/>
          <a:stretch/>
        </p:blipFill>
        <p:spPr>
          <a:xfrm>
            <a:off x="8032652" y="1194135"/>
            <a:ext cx="3668655" cy="2576007"/>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3">
            <a:extLst>
              <a:ext uri="{28A0092B-C50C-407E-A947-70E740481C1C}">
                <a14:useLocalDpi xmlns:a14="http://schemas.microsoft.com/office/drawing/2010/main" val="0"/>
              </a:ext>
            </a:extLst>
          </a:blip>
          <a:srcRect t="6925" b="38174"/>
          <a:stretch/>
        </p:blipFill>
        <p:spPr>
          <a:xfrm>
            <a:off x="689386" y="2608921"/>
            <a:ext cx="3660169" cy="1059429"/>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4">
            <a:extLst>
              <a:ext uri="{28A0092B-C50C-407E-A947-70E740481C1C}">
                <a14:useLocalDpi xmlns:a14="http://schemas.microsoft.com/office/drawing/2010/main" val="0"/>
              </a:ext>
            </a:extLst>
          </a:blip>
          <a:srcRect b="24559"/>
          <a:stretch/>
        </p:blipFill>
        <p:spPr>
          <a:xfrm>
            <a:off x="621617" y="1372064"/>
            <a:ext cx="7348689" cy="1080313"/>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621617" y="685805"/>
            <a:ext cx="8884334" cy="879742"/>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4800" b="1" dirty="0" smtClean="0">
                <a:solidFill>
                  <a:srgbClr val="FF0000"/>
                </a:solidFill>
              </a:rPr>
              <a:t> Average Revenue </a:t>
            </a:r>
            <a:r>
              <a:rPr lang="en-US" sz="4800" b="1" dirty="0">
                <a:solidFill>
                  <a:srgbClr val="FF0000"/>
                </a:solidFill>
              </a:rPr>
              <a:t>Per Order</a:t>
            </a:r>
            <a:endParaRPr lang="en-US" sz="4800" dirty="0">
              <a:solidFill>
                <a:srgbClr val="FF0000"/>
              </a:solidFill>
            </a:endParaRPr>
          </a:p>
        </p:txBody>
      </p:sp>
      <p:sp>
        <p:nvSpPr>
          <p:cNvPr id="10" name="Title 5">
            <a:extLst>
              <a:ext uri="{FF2B5EF4-FFF2-40B4-BE49-F238E27FC236}">
                <a16:creationId xmlns:a16="http://schemas.microsoft.com/office/drawing/2014/main" id="{48B4F286-2CCC-4CAA-0DAA-19E141E3ECAA}"/>
              </a:ext>
            </a:extLst>
          </p:cNvPr>
          <p:cNvSpPr txBox="1">
            <a:spLocks/>
          </p:cNvSpPr>
          <p:nvPr/>
        </p:nvSpPr>
        <p:spPr>
          <a:xfrm>
            <a:off x="689386" y="4115970"/>
            <a:ext cx="9917654" cy="72941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4800" dirty="0" smtClean="0">
                <a:solidFill>
                  <a:srgbClr val="FF0000"/>
                </a:solidFill>
              </a:rPr>
              <a:t>What Average is Revenue Per Order</a:t>
            </a:r>
            <a:endParaRPr lang="en-US" sz="4800" dirty="0">
              <a:solidFill>
                <a:srgbClr val="FF0000"/>
              </a:solidFill>
            </a:endParaRPr>
          </a:p>
        </p:txBody>
      </p:sp>
      <p:sp>
        <p:nvSpPr>
          <p:cNvPr id="11" name="Title 5">
            <a:extLst>
              <a:ext uri="{FF2B5EF4-FFF2-40B4-BE49-F238E27FC236}">
                <a16:creationId xmlns:a16="http://schemas.microsoft.com/office/drawing/2014/main" id="{48B4F286-2CCC-4CAA-0DAA-19E141E3ECAA}"/>
              </a:ext>
            </a:extLst>
          </p:cNvPr>
          <p:cNvSpPr txBox="1">
            <a:spLocks/>
          </p:cNvSpPr>
          <p:nvPr/>
        </p:nvSpPr>
        <p:spPr>
          <a:xfrm>
            <a:off x="621616" y="4862665"/>
            <a:ext cx="10731011" cy="1251537"/>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2000" b="1" dirty="0"/>
              <a:t>Average Revenue Per Order (ARPO)</a:t>
            </a:r>
            <a:r>
              <a:rPr lang="en-US" sz="2000" dirty="0"/>
              <a:t> is a metric that tells you the average revenue generated by each order across the entire dataset. It's a great way to gauge how much customers typically spend per order and helps track business performance.</a:t>
            </a:r>
          </a:p>
        </p:txBody>
      </p:sp>
    </p:spTree>
    <p:extLst>
      <p:ext uri="{BB962C8B-B14F-4D97-AF65-F5344CB8AC3E}">
        <p14:creationId xmlns:p14="http://schemas.microsoft.com/office/powerpoint/2010/main" val="11880951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269" y="3354509"/>
            <a:ext cx="4870665" cy="2851121"/>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565" y="1565547"/>
            <a:ext cx="7658921" cy="1596219"/>
          </a:xfrm>
          <a:prstGeom prst="rect">
            <a:avLst/>
          </a:prstGeom>
        </p:spPr>
      </p:pic>
      <p:sp>
        <p:nvSpPr>
          <p:cNvPr id="8" name="Title 5">
            <a:extLst>
              <a:ext uri="{FF2B5EF4-FFF2-40B4-BE49-F238E27FC236}">
                <a16:creationId xmlns:a16="http://schemas.microsoft.com/office/drawing/2014/main" id="{48B4F286-2CCC-4CAA-0DAA-19E141E3ECAA}"/>
              </a:ext>
            </a:extLst>
          </p:cNvPr>
          <p:cNvSpPr txBox="1">
            <a:spLocks/>
          </p:cNvSpPr>
          <p:nvPr/>
        </p:nvSpPr>
        <p:spPr>
          <a:xfrm>
            <a:off x="621617" y="685805"/>
            <a:ext cx="8884334" cy="879742"/>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4800" b="1" dirty="0" smtClean="0">
                <a:solidFill>
                  <a:srgbClr val="FF0000"/>
                </a:solidFill>
              </a:rPr>
              <a:t>Low Profit Products</a:t>
            </a:r>
            <a:endParaRPr lang="en-US" sz="4800" dirty="0">
              <a:solidFill>
                <a:srgbClr val="FF0000"/>
              </a:solidFill>
            </a:endParaRPr>
          </a:p>
        </p:txBody>
      </p:sp>
      <p:sp>
        <p:nvSpPr>
          <p:cNvPr id="9" name="Title 5">
            <a:extLst>
              <a:ext uri="{FF2B5EF4-FFF2-40B4-BE49-F238E27FC236}">
                <a16:creationId xmlns:a16="http://schemas.microsoft.com/office/drawing/2014/main" id="{48B4F286-2CCC-4CAA-0DAA-19E141E3ECAA}"/>
              </a:ext>
            </a:extLst>
          </p:cNvPr>
          <p:cNvSpPr txBox="1">
            <a:spLocks/>
          </p:cNvSpPr>
          <p:nvPr/>
        </p:nvSpPr>
        <p:spPr>
          <a:xfrm>
            <a:off x="621617" y="4149970"/>
            <a:ext cx="5216476" cy="1955409"/>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pPr>
              <a:lnSpc>
                <a:spcPct val="100000"/>
              </a:lnSpc>
            </a:pPr>
            <a:r>
              <a:rPr lang="en-US" sz="2000" dirty="0"/>
              <a:t>Low-profit products are items or goods that generate a relatively small profit margin compared to their cost or selling price. These products are typically sold at a price point that doesn't provide significant financial return for the business.</a:t>
            </a:r>
          </a:p>
        </p:txBody>
      </p:sp>
    </p:spTree>
    <p:extLst>
      <p:ext uri="{BB962C8B-B14F-4D97-AF65-F5344CB8AC3E}">
        <p14:creationId xmlns:p14="http://schemas.microsoft.com/office/powerpoint/2010/main" val="444058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398" y="3907498"/>
            <a:ext cx="3333189" cy="1986097"/>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48" y="1951204"/>
            <a:ext cx="7112489" cy="1570637"/>
          </a:xfrm>
          <a:prstGeom prst="rect">
            <a:avLst/>
          </a:prstGeom>
        </p:spPr>
      </p:pic>
      <p:sp>
        <p:nvSpPr>
          <p:cNvPr id="8" name="Title 5">
            <a:extLst>
              <a:ext uri="{FF2B5EF4-FFF2-40B4-BE49-F238E27FC236}">
                <a16:creationId xmlns:a16="http://schemas.microsoft.com/office/drawing/2014/main" id="{48B4F286-2CCC-4CAA-0DAA-19E141E3ECAA}"/>
              </a:ext>
            </a:extLst>
          </p:cNvPr>
          <p:cNvSpPr txBox="1">
            <a:spLocks/>
          </p:cNvSpPr>
          <p:nvPr/>
        </p:nvSpPr>
        <p:spPr>
          <a:xfrm>
            <a:off x="621617" y="685805"/>
            <a:ext cx="10252708" cy="879742"/>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4800" dirty="0">
                <a:solidFill>
                  <a:srgbClr val="FF0000"/>
                </a:solidFill>
              </a:rPr>
              <a:t>Sales Contribution by Customer Type</a:t>
            </a:r>
          </a:p>
        </p:txBody>
      </p:sp>
    </p:spTree>
    <p:extLst>
      <p:ext uri="{BB962C8B-B14F-4D97-AF65-F5344CB8AC3E}">
        <p14:creationId xmlns:p14="http://schemas.microsoft.com/office/powerpoint/2010/main" val="119483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DBE5-D8F8-8FE5-BE65-8A3972AB8C9E}"/>
              </a:ext>
            </a:extLst>
          </p:cNvPr>
          <p:cNvSpPr>
            <a:spLocks noGrp="1"/>
          </p:cNvSpPr>
          <p:nvPr>
            <p:ph type="title"/>
          </p:nvPr>
        </p:nvSpPr>
        <p:spPr>
          <a:xfrm>
            <a:off x="3726230" y="503243"/>
            <a:ext cx="4193881" cy="1117718"/>
          </a:xfrm>
        </p:spPr>
        <p:txBody>
          <a:bodyPr/>
          <a:lstStyle/>
          <a:p>
            <a:r>
              <a:rPr lang="en-US" sz="7200" dirty="0">
                <a:solidFill>
                  <a:schemeClr val="accent1"/>
                </a:solidFill>
              </a:rPr>
              <a:t>Summary</a:t>
            </a:r>
            <a:endParaRPr lang="en-US" dirty="0"/>
          </a:p>
        </p:txBody>
      </p:sp>
      <p:sp>
        <p:nvSpPr>
          <p:cNvPr id="6" name="Slide Number Placeholder 5">
            <a:extLst>
              <a:ext uri="{FF2B5EF4-FFF2-40B4-BE49-F238E27FC236}">
                <a16:creationId xmlns:a16="http://schemas.microsoft.com/office/drawing/2014/main" id="{E2F6C5C0-FC1A-0426-B0AA-1C04EE38920F}"/>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3" name="Content Placeholder 2">
            <a:extLst>
              <a:ext uri="{FF2B5EF4-FFF2-40B4-BE49-F238E27FC236}">
                <a16:creationId xmlns:a16="http://schemas.microsoft.com/office/drawing/2014/main" id="{0F30FA11-79CB-2519-E271-6D7B43A70F11}"/>
              </a:ext>
            </a:extLst>
          </p:cNvPr>
          <p:cNvSpPr>
            <a:spLocks noGrp="1"/>
          </p:cNvSpPr>
          <p:nvPr>
            <p:ph idx="1"/>
          </p:nvPr>
        </p:nvSpPr>
        <p:spPr>
          <a:xfrm>
            <a:off x="604911" y="1620961"/>
            <a:ext cx="10975733" cy="4790693"/>
          </a:xfrm>
        </p:spPr>
        <p:txBody>
          <a:bodyPr/>
          <a:lstStyle/>
          <a:p>
            <a:r>
              <a:rPr lang="en-US" b="1" dirty="0"/>
              <a:t>Understanding Customer Needs</a:t>
            </a:r>
            <a:r>
              <a:rPr lang="en-US" dirty="0"/>
              <a:t>: Emphasizes the importance of knowing customer preferences to enhance sales strategies.</a:t>
            </a:r>
          </a:p>
          <a:p>
            <a:r>
              <a:rPr lang="en-US" b="1" dirty="0"/>
              <a:t>Top Performing Products</a:t>
            </a:r>
            <a:r>
              <a:rPr lang="en-US" dirty="0"/>
              <a:t>: Identifies products that generate the highest sales.</a:t>
            </a:r>
          </a:p>
          <a:p>
            <a:r>
              <a:rPr lang="en-US" b="1" dirty="0"/>
              <a:t>Profit Margin by Category</a:t>
            </a:r>
            <a:r>
              <a:rPr lang="en-US" dirty="0"/>
              <a:t>: Analyzes profit margins across different product categories.</a:t>
            </a:r>
          </a:p>
          <a:p>
            <a:r>
              <a:rPr lang="en-US" b="1" dirty="0"/>
              <a:t>Shipping Performance</a:t>
            </a:r>
            <a:r>
              <a:rPr lang="en-US" dirty="0"/>
              <a:t>: Evaluates the efficiency and costs associated with shipping.</a:t>
            </a:r>
          </a:p>
          <a:p>
            <a:r>
              <a:rPr lang="en-US" b="1" dirty="0"/>
              <a:t>City Wise Shipping Cost Analysis</a:t>
            </a:r>
            <a:r>
              <a:rPr lang="en-US" dirty="0"/>
              <a:t>: Breaks down shipping costs by city.</a:t>
            </a:r>
          </a:p>
          <a:p>
            <a:r>
              <a:rPr lang="en-US" b="1" dirty="0"/>
              <a:t>Peak Sales Days</a:t>
            </a:r>
            <a:r>
              <a:rPr lang="en-US" dirty="0"/>
              <a:t>: Identifies days with the highest sales volume.</a:t>
            </a:r>
          </a:p>
          <a:p>
            <a:r>
              <a:rPr lang="en-US" b="1" dirty="0"/>
              <a:t>Discount Utilization by Product Category</a:t>
            </a:r>
            <a:r>
              <a:rPr lang="en-US" dirty="0"/>
              <a:t>: Examines how discounts are used across different product categories.</a:t>
            </a:r>
          </a:p>
          <a:p>
            <a:r>
              <a:rPr lang="en-US" b="1" dirty="0"/>
              <a:t>Average Revenue Per Order (ARPO)</a:t>
            </a:r>
            <a:r>
              <a:rPr lang="en-US" dirty="0"/>
              <a:t>: Measures the average revenue generated per order, indicating customer spending behavior</a:t>
            </a:r>
            <a:r>
              <a:rPr lang="en-US" dirty="0" smtClean="0"/>
              <a:t>.</a:t>
            </a:r>
            <a:endParaRPr lang="en-US" dirty="0"/>
          </a:p>
        </p:txBody>
      </p:sp>
    </p:spTree>
    <p:extLst>
      <p:ext uri="{BB962C8B-B14F-4D97-AF65-F5344CB8AC3E}">
        <p14:creationId xmlns:p14="http://schemas.microsoft.com/office/powerpoint/2010/main" val="287648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p:txBody>
          <a:bodyPr/>
          <a:lstStyle/>
          <a:p>
            <a:r>
              <a:rPr lang="en-US" dirty="0"/>
              <a:t>Thank you</a:t>
            </a:r>
          </a:p>
        </p:txBody>
      </p:sp>
      <p:sp>
        <p:nvSpPr>
          <p:cNvPr id="4" name="Content Placeholder 3">
            <a:extLst>
              <a:ext uri="{FF2B5EF4-FFF2-40B4-BE49-F238E27FC236}">
                <a16:creationId xmlns:a16="http://schemas.microsoft.com/office/drawing/2014/main" id="{A0E8A902-FAEB-9B3A-5376-B110218E09A4}"/>
              </a:ext>
            </a:extLst>
          </p:cNvPr>
          <p:cNvSpPr>
            <a:spLocks noGrp="1"/>
          </p:cNvSpPr>
          <p:nvPr>
            <p:ph idx="1"/>
          </p:nvPr>
        </p:nvSpPr>
        <p:spPr>
          <a:xfrm>
            <a:off x="451989" y="3701698"/>
            <a:ext cx="5149350" cy="1256948"/>
          </a:xfrm>
        </p:spPr>
        <p:txBody>
          <a:bodyPr/>
          <a:lstStyle/>
          <a:p>
            <a:r>
              <a:rPr lang="en-US" dirty="0" smtClean="0"/>
              <a:t>LOKESH​</a:t>
            </a:r>
            <a:endParaRPr lang="en-US" dirty="0"/>
          </a:p>
          <a:p>
            <a:r>
              <a:rPr lang="en-US" dirty="0" smtClean="0"/>
              <a:t>LOKESSHHH01@gmail.com</a:t>
            </a:r>
            <a:endParaRPr lang="en-US" dirty="0"/>
          </a:p>
        </p:txBody>
      </p:sp>
      <p:pic>
        <p:nvPicPr>
          <p:cNvPr id="7" name="Picture Placeholder 12">
            <a:extLst>
              <a:ext uri="{FF2B5EF4-FFF2-40B4-BE49-F238E27FC236}">
                <a16:creationId xmlns:a16="http://schemas.microsoft.com/office/drawing/2014/main" id="{75F29EA4-F5D1-50B3-B9B3-E5758406884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332262" y="1519310"/>
            <a:ext cx="6220763" cy="4147175"/>
          </a:xfrm>
        </p:spPr>
      </p:pic>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19351438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p:txBody>
          <a:bodyPr/>
          <a:lstStyle/>
          <a:p>
            <a:r>
              <a:rPr lang="en-US" dirty="0"/>
              <a:t>Introduction</a:t>
            </a:r>
          </a:p>
        </p:txBody>
      </p:sp>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p:txBody>
          <a:bodyPr/>
          <a:lstStyle/>
          <a:p>
            <a:r>
              <a:rPr lang="en-US" dirty="0" smtClean="0"/>
              <a:t>Comprehensive Sales</a:t>
            </a:r>
            <a:endParaRPr lang="en-US" dirty="0"/>
          </a:p>
        </p:txBody>
      </p:sp>
      <p:pic>
        <p:nvPicPr>
          <p:cNvPr id="7" name="Picture Placeholder 12">
            <a:extLst>
              <a:ext uri="{FF2B5EF4-FFF2-40B4-BE49-F238E27FC236}">
                <a16:creationId xmlns:a16="http://schemas.microsoft.com/office/drawing/2014/main" id="{945E4ACB-3870-B589-2A8E-82FE6A5B608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610676" y="1981525"/>
            <a:ext cx="4956175" cy="3784088"/>
          </a:xfrm>
        </p:spPr>
      </p:pic>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6254496" y="2679191"/>
            <a:ext cx="4956048" cy="3086421"/>
          </a:xfrm>
        </p:spPr>
        <p:txBody>
          <a:bodyPr/>
          <a:lstStyle/>
          <a:p>
            <a:r>
              <a:rPr lang="en-US" dirty="0"/>
              <a:t>In retail, </a:t>
            </a:r>
            <a:r>
              <a:rPr lang="en-US" b="1" dirty="0"/>
              <a:t>comprehensive sales</a:t>
            </a:r>
            <a:r>
              <a:rPr lang="en-US" dirty="0"/>
              <a:t> refers to a strategic approach aimed at maximizing revenue by addressing all aspects of the sales process, from product offerings to customer interactions. It encompasses a wide range of activities and principles designed to create a seamless shopping experience, boost customer satisfaction, and drive consistent sales growth.</a:t>
            </a:r>
          </a:p>
        </p:txBody>
      </p:sp>
    </p:spTree>
    <p:extLst>
      <p:ext uri="{BB962C8B-B14F-4D97-AF65-F5344CB8AC3E}">
        <p14:creationId xmlns:p14="http://schemas.microsoft.com/office/powerpoint/2010/main" val="3798195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23900" y="503243"/>
            <a:ext cx="2205280" cy="365125"/>
          </a:xfrm>
        </p:spPr>
        <p:txBody>
          <a:bodyPr/>
          <a:lstStyle/>
          <a:p>
            <a:r>
              <a:rPr lang="en-US" dirty="0" smtClean="0"/>
              <a:t>SQL Introduction</a:t>
            </a:r>
          </a:p>
        </p:txBody>
      </p:sp>
      <p:sp>
        <p:nvSpPr>
          <p:cNvPr id="6" name="Slide Number Placeholder 5"/>
          <p:cNvSpPr>
            <a:spLocks noGrp="1"/>
          </p:cNvSpPr>
          <p:nvPr>
            <p:ph type="sldNum" sz="quarter" idx="4"/>
          </p:nvPr>
        </p:nvSpPr>
        <p:spPr/>
        <p:txBody>
          <a:bodyPr/>
          <a:lstStyle/>
          <a:p>
            <a:fld id="{294A09A9-5501-47C1-A89A-A340965A2BE2}" type="slidenum">
              <a:rPr lang="en-US" smtClean="0"/>
              <a:pPr/>
              <a:t>3</a:t>
            </a:fld>
            <a:endParaRPr lang="en-US" dirty="0"/>
          </a:p>
        </p:txBody>
      </p:sp>
      <p:sp>
        <p:nvSpPr>
          <p:cNvPr id="7" name="Title 5">
            <a:extLst>
              <a:ext uri="{FF2B5EF4-FFF2-40B4-BE49-F238E27FC236}">
                <a16:creationId xmlns:a16="http://schemas.microsoft.com/office/drawing/2014/main" id="{48B4F286-2CCC-4CAA-0DAA-19E141E3ECAA}"/>
              </a:ext>
            </a:extLst>
          </p:cNvPr>
          <p:cNvSpPr txBox="1">
            <a:spLocks/>
          </p:cNvSpPr>
          <p:nvPr/>
        </p:nvSpPr>
        <p:spPr>
          <a:xfrm>
            <a:off x="723900" y="868368"/>
            <a:ext cx="10744201" cy="68146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3600" dirty="0" smtClean="0">
                <a:solidFill>
                  <a:schemeClr val="accent1"/>
                </a:solidFill>
              </a:rPr>
              <a:t>What is data ?</a:t>
            </a:r>
            <a:endParaRPr lang="en-US" sz="3600" dirty="0">
              <a:solidFill>
                <a:schemeClr val="accent1"/>
              </a:solidFill>
            </a:endParaRPr>
          </a:p>
        </p:txBody>
      </p:sp>
      <p:sp>
        <p:nvSpPr>
          <p:cNvPr id="8" name="Title 5">
            <a:extLst>
              <a:ext uri="{FF2B5EF4-FFF2-40B4-BE49-F238E27FC236}">
                <a16:creationId xmlns:a16="http://schemas.microsoft.com/office/drawing/2014/main" id="{48B4F286-2CCC-4CAA-0DAA-19E141E3ECAA}"/>
              </a:ext>
            </a:extLst>
          </p:cNvPr>
          <p:cNvSpPr txBox="1">
            <a:spLocks/>
          </p:cNvSpPr>
          <p:nvPr/>
        </p:nvSpPr>
        <p:spPr>
          <a:xfrm>
            <a:off x="832386" y="1431997"/>
            <a:ext cx="10202405" cy="139850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pPr>
              <a:spcBef>
                <a:spcPts val="0"/>
              </a:spcBef>
              <a:spcAft>
                <a:spcPts val="600"/>
              </a:spcAft>
            </a:pPr>
            <a:r>
              <a:rPr lang="en-US" sz="2400" dirty="0" smtClean="0"/>
              <a:t>Data is a piece of information .</a:t>
            </a:r>
          </a:p>
          <a:p>
            <a:pPr>
              <a:spcBef>
                <a:spcPts val="0"/>
              </a:spcBef>
              <a:spcAft>
                <a:spcPts val="600"/>
              </a:spcAft>
            </a:pPr>
            <a:r>
              <a:rPr lang="en-US" sz="2400" dirty="0" smtClean="0"/>
              <a:t>			or</a:t>
            </a:r>
          </a:p>
          <a:p>
            <a:pPr>
              <a:spcBef>
                <a:spcPts val="0"/>
              </a:spcBef>
              <a:spcAft>
                <a:spcPts val="600"/>
              </a:spcAft>
            </a:pPr>
            <a:r>
              <a:rPr lang="en-US" sz="2400" dirty="0"/>
              <a:t>Data is a collection of facts, numbers, words, or observations that represent a concept or idea</a:t>
            </a:r>
          </a:p>
        </p:txBody>
      </p:sp>
      <p:sp>
        <p:nvSpPr>
          <p:cNvPr id="10" name="Title 5">
            <a:extLst>
              <a:ext uri="{FF2B5EF4-FFF2-40B4-BE49-F238E27FC236}">
                <a16:creationId xmlns:a16="http://schemas.microsoft.com/office/drawing/2014/main" id="{48B4F286-2CCC-4CAA-0DAA-19E141E3ECAA}"/>
              </a:ext>
            </a:extLst>
          </p:cNvPr>
          <p:cNvSpPr txBox="1">
            <a:spLocks/>
          </p:cNvSpPr>
          <p:nvPr/>
        </p:nvSpPr>
        <p:spPr>
          <a:xfrm>
            <a:off x="723898" y="3313251"/>
            <a:ext cx="10744201" cy="68146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3600" dirty="0" smtClean="0">
                <a:solidFill>
                  <a:schemeClr val="accent1"/>
                </a:solidFill>
              </a:rPr>
              <a:t>What is SQL ?</a:t>
            </a:r>
            <a:endParaRPr lang="en-US" sz="3600" dirty="0">
              <a:solidFill>
                <a:schemeClr val="accent1"/>
              </a:solidFill>
            </a:endParaRPr>
          </a:p>
        </p:txBody>
      </p:sp>
      <p:sp>
        <p:nvSpPr>
          <p:cNvPr id="11" name="Title 5">
            <a:extLst>
              <a:ext uri="{FF2B5EF4-FFF2-40B4-BE49-F238E27FC236}">
                <a16:creationId xmlns:a16="http://schemas.microsoft.com/office/drawing/2014/main" id="{48B4F286-2CCC-4CAA-0DAA-19E141E3ECAA}"/>
              </a:ext>
            </a:extLst>
          </p:cNvPr>
          <p:cNvSpPr txBox="1">
            <a:spLocks/>
          </p:cNvSpPr>
          <p:nvPr/>
        </p:nvSpPr>
        <p:spPr>
          <a:xfrm>
            <a:off x="723898" y="3981025"/>
            <a:ext cx="10744201" cy="172600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pPr>
              <a:lnSpc>
                <a:spcPct val="100000"/>
              </a:lnSpc>
              <a:spcBef>
                <a:spcPts val="0"/>
              </a:spcBef>
              <a:spcAft>
                <a:spcPts val="600"/>
              </a:spcAft>
            </a:pPr>
            <a:r>
              <a:rPr lang="en-US" sz="2400" dirty="0"/>
              <a:t>SQL stands for </a:t>
            </a:r>
            <a:r>
              <a:rPr lang="en-US" sz="2400" b="1" dirty="0"/>
              <a:t>Structured Query Language</a:t>
            </a:r>
            <a:r>
              <a:rPr lang="en-US" sz="2400" dirty="0"/>
              <a:t>. It is a standardized programming language used to manage and manipulate relational databases. SQL allows you to perform tasks like querying data, updating records, inserting new data, and deleting records in a database.</a:t>
            </a:r>
          </a:p>
        </p:txBody>
      </p:sp>
      <p:sp>
        <p:nvSpPr>
          <p:cNvPr id="12" name="Title 5">
            <a:extLst>
              <a:ext uri="{FF2B5EF4-FFF2-40B4-BE49-F238E27FC236}">
                <a16:creationId xmlns:a16="http://schemas.microsoft.com/office/drawing/2014/main" id="{48B4F286-2CCC-4CAA-0DAA-19E141E3ECAA}"/>
              </a:ext>
            </a:extLst>
          </p:cNvPr>
          <p:cNvSpPr txBox="1">
            <a:spLocks/>
          </p:cNvSpPr>
          <p:nvPr/>
        </p:nvSpPr>
        <p:spPr>
          <a:xfrm>
            <a:off x="561487" y="5366297"/>
            <a:ext cx="10744201" cy="68146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endParaRPr lang="en-US" sz="3600" dirty="0">
              <a:solidFill>
                <a:schemeClr val="accent1"/>
              </a:solidFill>
            </a:endParaRPr>
          </a:p>
        </p:txBody>
      </p:sp>
    </p:spTree>
    <p:extLst>
      <p:ext uri="{BB962C8B-B14F-4D97-AF65-F5344CB8AC3E}">
        <p14:creationId xmlns:p14="http://schemas.microsoft.com/office/powerpoint/2010/main" val="1583938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pPr/>
              <a:t>4</a:t>
            </a:fld>
            <a:endParaRPr lang="en-US" dirty="0"/>
          </a:p>
        </p:txBody>
      </p:sp>
      <p:sp>
        <p:nvSpPr>
          <p:cNvPr id="7" name="Title 5">
            <a:extLst>
              <a:ext uri="{FF2B5EF4-FFF2-40B4-BE49-F238E27FC236}">
                <a16:creationId xmlns:a16="http://schemas.microsoft.com/office/drawing/2014/main" id="{48B4F286-2CCC-4CAA-0DAA-19E141E3ECAA}"/>
              </a:ext>
            </a:extLst>
          </p:cNvPr>
          <p:cNvSpPr txBox="1">
            <a:spLocks/>
          </p:cNvSpPr>
          <p:nvPr/>
        </p:nvSpPr>
        <p:spPr>
          <a:xfrm>
            <a:off x="723897" y="3816919"/>
            <a:ext cx="10744201" cy="68146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3600" dirty="0" smtClean="0">
                <a:solidFill>
                  <a:schemeClr val="accent1"/>
                </a:solidFill>
              </a:rPr>
              <a:t>What is Group By Clause ?</a:t>
            </a:r>
            <a:endParaRPr lang="en-US" sz="3600" dirty="0">
              <a:solidFill>
                <a:schemeClr val="accent1"/>
              </a:solidFill>
            </a:endParaRPr>
          </a:p>
        </p:txBody>
      </p:sp>
      <p:sp>
        <p:nvSpPr>
          <p:cNvPr id="8" name="Title 5">
            <a:extLst>
              <a:ext uri="{FF2B5EF4-FFF2-40B4-BE49-F238E27FC236}">
                <a16:creationId xmlns:a16="http://schemas.microsoft.com/office/drawing/2014/main" id="{48B4F286-2CCC-4CAA-0DAA-19E141E3ECAA}"/>
              </a:ext>
            </a:extLst>
          </p:cNvPr>
          <p:cNvSpPr txBox="1">
            <a:spLocks/>
          </p:cNvSpPr>
          <p:nvPr/>
        </p:nvSpPr>
        <p:spPr>
          <a:xfrm>
            <a:off x="867905" y="4498383"/>
            <a:ext cx="10166886" cy="1567166"/>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pPr>
              <a:spcBef>
                <a:spcPts val="0"/>
              </a:spcBef>
              <a:spcAft>
                <a:spcPts val="600"/>
              </a:spcAft>
            </a:pPr>
            <a:r>
              <a:rPr lang="en-US" sz="2400" dirty="0" smtClean="0"/>
              <a:t>The GROUP BY CLAUSE in SQL is used to group rows have the same values in specified columns into summary rows, like finding the total</a:t>
            </a:r>
            <a:r>
              <a:rPr lang="en-US" sz="2400" dirty="0"/>
              <a:t> </a:t>
            </a:r>
            <a:r>
              <a:rPr lang="en-US" sz="2400" dirty="0" smtClean="0"/>
              <a:t>count or sum of data. It’s typically used with aggregate function such as </a:t>
            </a:r>
          </a:p>
          <a:p>
            <a:pPr>
              <a:spcBef>
                <a:spcPts val="0"/>
              </a:spcBef>
              <a:spcAft>
                <a:spcPts val="600"/>
              </a:spcAft>
            </a:pPr>
            <a:r>
              <a:rPr lang="en-US" sz="2400" dirty="0" smtClean="0"/>
              <a:t>COUNT(), SUM(), AVG(), MIN(), and MAX() to perform calculation on each group of rows.</a:t>
            </a:r>
          </a:p>
        </p:txBody>
      </p:sp>
      <p:sp>
        <p:nvSpPr>
          <p:cNvPr id="9" name="Title 5">
            <a:extLst>
              <a:ext uri="{FF2B5EF4-FFF2-40B4-BE49-F238E27FC236}">
                <a16:creationId xmlns:a16="http://schemas.microsoft.com/office/drawing/2014/main" id="{48B4F286-2CCC-4CAA-0DAA-19E141E3ECAA}"/>
              </a:ext>
            </a:extLst>
          </p:cNvPr>
          <p:cNvSpPr txBox="1">
            <a:spLocks/>
          </p:cNvSpPr>
          <p:nvPr/>
        </p:nvSpPr>
        <p:spPr>
          <a:xfrm>
            <a:off x="723898" y="1023119"/>
            <a:ext cx="10744201" cy="68146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3600" dirty="0" smtClean="0">
                <a:solidFill>
                  <a:schemeClr val="accent1"/>
                </a:solidFill>
              </a:rPr>
              <a:t>What is MySQL ?</a:t>
            </a:r>
            <a:endParaRPr lang="en-US" sz="3600" dirty="0">
              <a:solidFill>
                <a:schemeClr val="accent1"/>
              </a:solidFill>
            </a:endParaRPr>
          </a:p>
        </p:txBody>
      </p:sp>
      <p:sp>
        <p:nvSpPr>
          <p:cNvPr id="10" name="Title 5">
            <a:extLst>
              <a:ext uri="{FF2B5EF4-FFF2-40B4-BE49-F238E27FC236}">
                <a16:creationId xmlns:a16="http://schemas.microsoft.com/office/drawing/2014/main" id="{48B4F286-2CCC-4CAA-0DAA-19E141E3ECAA}"/>
              </a:ext>
            </a:extLst>
          </p:cNvPr>
          <p:cNvSpPr txBox="1">
            <a:spLocks/>
          </p:cNvSpPr>
          <p:nvPr/>
        </p:nvSpPr>
        <p:spPr>
          <a:xfrm>
            <a:off x="561487" y="1859333"/>
            <a:ext cx="10744201" cy="172600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pPr marL="342900" indent="-342900">
              <a:lnSpc>
                <a:spcPct val="100000"/>
              </a:lnSpc>
              <a:spcBef>
                <a:spcPts val="0"/>
              </a:spcBef>
              <a:spcAft>
                <a:spcPts val="600"/>
              </a:spcAft>
              <a:buFont typeface="Arial" panose="020B0604020202020204" pitchFamily="34" charset="0"/>
              <a:buChar char="•"/>
            </a:pPr>
            <a:r>
              <a:rPr lang="en-US" sz="2400" dirty="0"/>
              <a:t>MySQL is an open-source relational database management system (RDBMS) that uses SQL (Structured Query Language</a:t>
            </a:r>
            <a:r>
              <a:rPr lang="en-US" sz="2400" dirty="0" smtClean="0"/>
              <a:t>).</a:t>
            </a:r>
          </a:p>
          <a:p>
            <a:pPr marL="342900" indent="-342900">
              <a:lnSpc>
                <a:spcPct val="100000"/>
              </a:lnSpc>
              <a:spcBef>
                <a:spcPts val="0"/>
              </a:spcBef>
              <a:spcAft>
                <a:spcPts val="600"/>
              </a:spcAft>
              <a:buFont typeface="Arial" panose="020B0604020202020204" pitchFamily="34" charset="0"/>
              <a:buChar char="•"/>
            </a:pPr>
            <a:r>
              <a:rPr lang="en-US" sz="2400" dirty="0" smtClean="0"/>
              <a:t>It </a:t>
            </a:r>
            <a:r>
              <a:rPr lang="en-US" sz="2400" dirty="0"/>
              <a:t>is widely used for managing databases and is known for its speed, reliability, and ease of use.</a:t>
            </a:r>
          </a:p>
        </p:txBody>
      </p:sp>
    </p:spTree>
    <p:extLst>
      <p:ext uri="{BB962C8B-B14F-4D97-AF65-F5344CB8AC3E}">
        <p14:creationId xmlns:p14="http://schemas.microsoft.com/office/powerpoint/2010/main" val="3759103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254283" y="1548822"/>
            <a:ext cx="5804115" cy="590950"/>
          </a:xfrm>
        </p:spPr>
        <p:txBody>
          <a:bodyPr/>
          <a:lstStyle/>
          <a:p>
            <a:r>
              <a:rPr lang="en-US" dirty="0" smtClean="0"/>
              <a:t>Understanding Customer Needs</a:t>
            </a:r>
            <a:endParaRPr lang="en-US" dirty="0"/>
          </a:p>
        </p:txBody>
      </p:sp>
      <p:sp>
        <p:nvSpPr>
          <p:cNvPr id="5" name="Content Placeholder 2">
            <a:extLst>
              <a:ext uri="{FF2B5EF4-FFF2-40B4-BE49-F238E27FC236}">
                <a16:creationId xmlns:a16="http://schemas.microsoft.com/office/drawing/2014/main" id="{64F32FBA-F07C-10CF-2AC6-16537B63CB21}"/>
              </a:ext>
            </a:extLst>
          </p:cNvPr>
          <p:cNvSpPr txBox="1">
            <a:spLocks/>
          </p:cNvSpPr>
          <p:nvPr/>
        </p:nvSpPr>
        <p:spPr>
          <a:xfrm>
            <a:off x="4494509" y="2139772"/>
            <a:ext cx="7237707" cy="24177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spc="80" baseline="0">
                <a:solidFill>
                  <a:schemeClr val="accent1"/>
                </a:solidFill>
                <a:latin typeface="+mn-lt"/>
                <a:ea typeface="Source Sans Pro" panose="020B0503030403020204" pitchFamily="34"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spc="80" baseline="0">
                <a:solidFill>
                  <a:schemeClr val="bg1"/>
                </a:solidFill>
                <a:latin typeface="+mn-lt"/>
                <a:ea typeface="Source Sans Pro" panose="020B0503030403020204" pitchFamily="34" charset="0"/>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spc="80" baseline="0">
                <a:solidFill>
                  <a:schemeClr val="bg1"/>
                </a:solidFill>
                <a:latin typeface="+mn-lt"/>
                <a:ea typeface="Source Sans Pro" panose="020B0503030403020204" pitchFamily="34" charset="0"/>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spc="80" baseline="0">
                <a:solidFill>
                  <a:schemeClr val="bg1"/>
                </a:solidFill>
                <a:latin typeface="+mn-lt"/>
                <a:ea typeface="Source Sans Pro" panose="020B0503030403020204" pitchFamily="34"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solidFill>
                  <a:schemeClr val="bg1"/>
                </a:solidFill>
              </a:rPr>
              <a:t>To achieve retail success, it's crucial to understand your customer's needs and preferences. Conducting thorough market research and gathering customer feedback can help tailor your offerings and improve customer experience, leading to increased loyalty and sales.</a:t>
            </a:r>
          </a:p>
        </p:txBody>
      </p:sp>
      <p:pic>
        <p:nvPicPr>
          <p:cNvPr id="6" name="Picture Placeholder 12">
            <a:extLst>
              <a:ext uri="{FF2B5EF4-FFF2-40B4-BE49-F238E27FC236}">
                <a16:creationId xmlns:a16="http://schemas.microsoft.com/office/drawing/2014/main" id="{945E4ACB-3870-B589-2A8E-82FE6A5B608E}"/>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tretch>
            <a:fillRect/>
          </a:stretch>
        </p:blipFill>
        <p:spPr>
          <a:xfrm>
            <a:off x="252049" y="1844297"/>
            <a:ext cx="3808508" cy="3006059"/>
          </a:xfrm>
          <a:prstGeom prst="rect">
            <a:avLst/>
          </a:prstGeom>
        </p:spPr>
      </p:pic>
    </p:spTree>
    <p:extLst>
      <p:ext uri="{BB962C8B-B14F-4D97-AF65-F5344CB8AC3E}">
        <p14:creationId xmlns:p14="http://schemas.microsoft.com/office/powerpoint/2010/main" val="4100168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6">
            <a:extLst>
              <a:ext uri="{FF2B5EF4-FFF2-40B4-BE49-F238E27FC236}">
                <a16:creationId xmlns:a16="http://schemas.microsoft.com/office/drawing/2014/main" id="{87077572-2A98-0A17-76AB-BC62FC6E83A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238888" y="2142713"/>
            <a:ext cx="3968496" cy="3749503"/>
          </a:xfrm>
          <a:prstGeom prst="rect">
            <a:avLst/>
          </a:prstGeom>
        </p:spPr>
      </p:pic>
      <p:sp>
        <p:nvSpPr>
          <p:cNvPr id="6" name="Freeform: Shape 5">
            <a:extLst>
              <a:ext uri="{FF2B5EF4-FFF2-40B4-BE49-F238E27FC236}">
                <a16:creationId xmlns:a16="http://schemas.microsoft.com/office/drawing/2014/main" id="{4DB35BB5-A79A-172D-D01A-828713CF8E98}"/>
              </a:ext>
              <a:ext uri="{C183D7F6-B498-43B3-948B-1728B52AA6E4}">
                <adec:decorative xmlns:adec="http://schemas.microsoft.com/office/drawing/2017/decorative" xmlns="" val="1"/>
              </a:ext>
            </a:extLst>
          </p:cNvPr>
          <p:cNvSpPr/>
          <p:nvPr/>
        </p:nvSpPr>
        <p:spPr>
          <a:xfrm>
            <a:off x="-230" y="4958650"/>
            <a:ext cx="3828416" cy="1899350"/>
          </a:xfrm>
          <a:custGeom>
            <a:avLst/>
            <a:gdLst>
              <a:gd name="connsiteX0" fmla="*/ 2373754 w 3828416"/>
              <a:gd name="connsiteY0" fmla="*/ 1896589 h 1899350"/>
              <a:gd name="connsiteX1" fmla="*/ 2367142 w 3828416"/>
              <a:gd name="connsiteY1" fmla="*/ 1899350 h 1899350"/>
              <a:gd name="connsiteX2" fmla="*/ 2342610 w 3828416"/>
              <a:gd name="connsiteY2" fmla="*/ 1899350 h 1899350"/>
              <a:gd name="connsiteX3" fmla="*/ 524449 w 3828416"/>
              <a:gd name="connsiteY3" fmla="*/ 1894600 h 1899350"/>
              <a:gd name="connsiteX4" fmla="*/ 526356 w 3828416"/>
              <a:gd name="connsiteY4" fmla="*/ 1899350 h 1899350"/>
              <a:gd name="connsiteX5" fmla="*/ 493757 w 3828416"/>
              <a:gd name="connsiteY5" fmla="*/ 1899350 h 1899350"/>
              <a:gd name="connsiteX6" fmla="*/ 1419074 w 3828416"/>
              <a:gd name="connsiteY6" fmla="*/ 1891295 h 1899350"/>
              <a:gd name="connsiteX7" fmla="*/ 1470584 w 3828416"/>
              <a:gd name="connsiteY7" fmla="*/ 1899350 h 1899350"/>
              <a:gd name="connsiteX8" fmla="*/ 1427961 w 3828416"/>
              <a:gd name="connsiteY8" fmla="*/ 1899350 h 1899350"/>
              <a:gd name="connsiteX9" fmla="*/ 1427742 w 3828416"/>
              <a:gd name="connsiteY9" fmla="*/ 1899275 h 1899350"/>
              <a:gd name="connsiteX10" fmla="*/ 1419723 w 3828416"/>
              <a:gd name="connsiteY10" fmla="*/ 1891574 h 1899350"/>
              <a:gd name="connsiteX11" fmla="*/ 526947 w 3828416"/>
              <a:gd name="connsiteY11" fmla="*/ 1888788 h 1899350"/>
              <a:gd name="connsiteX12" fmla="*/ 559403 w 3828416"/>
              <a:gd name="connsiteY12" fmla="*/ 1895472 h 1899350"/>
              <a:gd name="connsiteX13" fmla="*/ 559727 w 3828416"/>
              <a:gd name="connsiteY13" fmla="*/ 1895612 h 1899350"/>
              <a:gd name="connsiteX14" fmla="*/ 538296 w 3828416"/>
              <a:gd name="connsiteY14" fmla="*/ 1899019 h 1899350"/>
              <a:gd name="connsiteX15" fmla="*/ 532785 w 3828416"/>
              <a:gd name="connsiteY15" fmla="*/ 1899330 h 1899350"/>
              <a:gd name="connsiteX16" fmla="*/ 526947 w 3828416"/>
              <a:gd name="connsiteY16" fmla="*/ 1888788 h 1899350"/>
              <a:gd name="connsiteX17" fmla="*/ 1525403 w 3828416"/>
              <a:gd name="connsiteY17" fmla="*/ 1882686 h 1899350"/>
              <a:gd name="connsiteX18" fmla="*/ 1540228 w 3828416"/>
              <a:gd name="connsiteY18" fmla="*/ 1883705 h 1899350"/>
              <a:gd name="connsiteX19" fmla="*/ 1519121 w 3828416"/>
              <a:gd name="connsiteY19" fmla="*/ 1889930 h 1899350"/>
              <a:gd name="connsiteX20" fmla="*/ 1525403 w 3828416"/>
              <a:gd name="connsiteY20" fmla="*/ 1882686 h 1899350"/>
              <a:gd name="connsiteX21" fmla="*/ 1497010 w 3828416"/>
              <a:gd name="connsiteY21" fmla="*/ 1878610 h 1899350"/>
              <a:gd name="connsiteX22" fmla="*/ 1508102 w 3828416"/>
              <a:gd name="connsiteY22" fmla="*/ 1885194 h 1899350"/>
              <a:gd name="connsiteX23" fmla="*/ 1483842 w 3828416"/>
              <a:gd name="connsiteY23" fmla="*/ 1880886 h 1899350"/>
              <a:gd name="connsiteX24" fmla="*/ 1497010 w 3828416"/>
              <a:gd name="connsiteY24" fmla="*/ 1878610 h 1899350"/>
              <a:gd name="connsiteX25" fmla="*/ 824526 w 3828416"/>
              <a:gd name="connsiteY25" fmla="*/ 1870976 h 1899350"/>
              <a:gd name="connsiteX26" fmla="*/ 1035155 w 3828416"/>
              <a:gd name="connsiteY26" fmla="*/ 1890023 h 1899350"/>
              <a:gd name="connsiteX27" fmla="*/ 1062595 w 3828416"/>
              <a:gd name="connsiteY27" fmla="*/ 1899350 h 1899350"/>
              <a:gd name="connsiteX28" fmla="*/ 1036433 w 3828416"/>
              <a:gd name="connsiteY28" fmla="*/ 1899350 h 1899350"/>
              <a:gd name="connsiteX29" fmla="*/ 936521 w 3828416"/>
              <a:gd name="connsiteY29" fmla="*/ 1880858 h 1899350"/>
              <a:gd name="connsiteX30" fmla="*/ 564769 w 3828416"/>
              <a:gd name="connsiteY30" fmla="*/ 1892809 h 1899350"/>
              <a:gd name="connsiteX31" fmla="*/ 824526 w 3828416"/>
              <a:gd name="connsiteY31" fmla="*/ 1870976 h 1899350"/>
              <a:gd name="connsiteX32" fmla="*/ 953226 w 3828416"/>
              <a:gd name="connsiteY32" fmla="*/ 1862804 h 1899350"/>
              <a:gd name="connsiteX33" fmla="*/ 1077541 w 3828416"/>
              <a:gd name="connsiteY33" fmla="*/ 1879133 h 1899350"/>
              <a:gd name="connsiteX34" fmla="*/ 1093605 w 3828416"/>
              <a:gd name="connsiteY34" fmla="*/ 1878388 h 1899350"/>
              <a:gd name="connsiteX35" fmla="*/ 1167040 w 3828416"/>
              <a:gd name="connsiteY35" fmla="*/ 1896945 h 1899350"/>
              <a:gd name="connsiteX36" fmla="*/ 1178221 w 3828416"/>
              <a:gd name="connsiteY36" fmla="*/ 1899350 h 1899350"/>
              <a:gd name="connsiteX37" fmla="*/ 1149272 w 3828416"/>
              <a:gd name="connsiteY37" fmla="*/ 1899350 h 1899350"/>
              <a:gd name="connsiteX38" fmla="*/ 1145414 w 3828416"/>
              <a:gd name="connsiteY38" fmla="*/ 1898455 h 1899350"/>
              <a:gd name="connsiteX39" fmla="*/ 953226 w 3828416"/>
              <a:gd name="connsiteY39" fmla="*/ 1862804 h 1899350"/>
              <a:gd name="connsiteX40" fmla="*/ 696413 w 3828416"/>
              <a:gd name="connsiteY40" fmla="*/ 1838479 h 1899350"/>
              <a:gd name="connsiteX41" fmla="*/ 696598 w 3828416"/>
              <a:gd name="connsiteY41" fmla="*/ 1838940 h 1899350"/>
              <a:gd name="connsiteX42" fmla="*/ 695079 w 3828416"/>
              <a:gd name="connsiteY42" fmla="*/ 1838689 h 1899350"/>
              <a:gd name="connsiteX43" fmla="*/ 670691 w 3828416"/>
              <a:gd name="connsiteY43" fmla="*/ 1834649 h 1899350"/>
              <a:gd name="connsiteX44" fmla="*/ 695079 w 3828416"/>
              <a:gd name="connsiteY44" fmla="*/ 1838689 h 1899350"/>
              <a:gd name="connsiteX45" fmla="*/ 623889 w 3828416"/>
              <a:gd name="connsiteY45" fmla="*/ 1849856 h 1899350"/>
              <a:gd name="connsiteX46" fmla="*/ 552445 w 3828416"/>
              <a:gd name="connsiteY46" fmla="*/ 1863417 h 1899350"/>
              <a:gd name="connsiteX47" fmla="*/ 594984 w 3828416"/>
              <a:gd name="connsiteY47" fmla="*/ 1851104 h 1899350"/>
              <a:gd name="connsiteX48" fmla="*/ 670691 w 3828416"/>
              <a:gd name="connsiteY48" fmla="*/ 1834649 h 1899350"/>
              <a:gd name="connsiteX49" fmla="*/ 2049022 w 3828416"/>
              <a:gd name="connsiteY49" fmla="*/ 1821708 h 1899350"/>
              <a:gd name="connsiteX50" fmla="*/ 2048254 w 3828416"/>
              <a:gd name="connsiteY50" fmla="*/ 1822096 h 1899350"/>
              <a:gd name="connsiteX51" fmla="*/ 2047295 w 3828416"/>
              <a:gd name="connsiteY51" fmla="*/ 1821779 h 1899350"/>
              <a:gd name="connsiteX52" fmla="*/ 2072651 w 3828416"/>
              <a:gd name="connsiteY52" fmla="*/ 1820725 h 1899350"/>
              <a:gd name="connsiteX53" fmla="*/ 2072512 w 3828416"/>
              <a:gd name="connsiteY53" fmla="*/ 1821049 h 1899350"/>
              <a:gd name="connsiteX54" fmla="*/ 2071840 w 3828416"/>
              <a:gd name="connsiteY54" fmla="*/ 1820759 h 1899350"/>
              <a:gd name="connsiteX55" fmla="*/ 936255 w 3828416"/>
              <a:gd name="connsiteY55" fmla="*/ 1818747 h 1899350"/>
              <a:gd name="connsiteX56" fmla="*/ 1151880 w 3828416"/>
              <a:gd name="connsiteY56" fmla="*/ 1854481 h 1899350"/>
              <a:gd name="connsiteX57" fmla="*/ 1253195 w 3828416"/>
              <a:gd name="connsiteY57" fmla="*/ 1893052 h 1899350"/>
              <a:gd name="connsiteX58" fmla="*/ 1253519 w 3828416"/>
              <a:gd name="connsiteY58" fmla="*/ 1893191 h 1899350"/>
              <a:gd name="connsiteX59" fmla="*/ 1226108 w 3828416"/>
              <a:gd name="connsiteY59" fmla="*/ 1886381 h 1899350"/>
              <a:gd name="connsiteX60" fmla="*/ 1223751 w 3828416"/>
              <a:gd name="connsiteY60" fmla="*/ 1894547 h 1899350"/>
              <a:gd name="connsiteX61" fmla="*/ 1196338 w 3828416"/>
              <a:gd name="connsiteY61" fmla="*/ 1882384 h 1899350"/>
              <a:gd name="connsiteX62" fmla="*/ 1153003 w 3828416"/>
              <a:gd name="connsiteY62" fmla="*/ 1878674 h 1899350"/>
              <a:gd name="connsiteX63" fmla="*/ 1198371 w 3828416"/>
              <a:gd name="connsiteY63" fmla="*/ 1874079 h 1899350"/>
              <a:gd name="connsiteX64" fmla="*/ 878857 w 3828416"/>
              <a:gd name="connsiteY64" fmla="*/ 1825869 h 1899350"/>
              <a:gd name="connsiteX65" fmla="*/ 725898 w 3828416"/>
              <a:gd name="connsiteY65" fmla="*/ 1835089 h 1899350"/>
              <a:gd name="connsiteX66" fmla="*/ 698951 w 3828416"/>
              <a:gd name="connsiteY66" fmla="*/ 1830775 h 1899350"/>
              <a:gd name="connsiteX67" fmla="*/ 936255 w 3828416"/>
              <a:gd name="connsiteY67" fmla="*/ 1818747 h 1899350"/>
              <a:gd name="connsiteX68" fmla="*/ 2060520 w 3828416"/>
              <a:gd name="connsiteY68" fmla="*/ 1815894 h 1899350"/>
              <a:gd name="connsiteX69" fmla="*/ 2071840 w 3828416"/>
              <a:gd name="connsiteY69" fmla="*/ 1820759 h 1899350"/>
              <a:gd name="connsiteX70" fmla="*/ 2049022 w 3828416"/>
              <a:gd name="connsiteY70" fmla="*/ 1821708 h 1899350"/>
              <a:gd name="connsiteX71" fmla="*/ 2174130 w 3828416"/>
              <a:gd name="connsiteY71" fmla="*/ 1814240 h 1899350"/>
              <a:gd name="connsiteX72" fmla="*/ 2091265 w 3828416"/>
              <a:gd name="connsiteY72" fmla="*/ 1825667 h 1899350"/>
              <a:gd name="connsiteX73" fmla="*/ 2174130 w 3828416"/>
              <a:gd name="connsiteY73" fmla="*/ 1814240 h 1899350"/>
              <a:gd name="connsiteX74" fmla="*/ 1421036 w 3828416"/>
              <a:gd name="connsiteY74" fmla="*/ 1738401 h 1899350"/>
              <a:gd name="connsiteX75" fmla="*/ 1759301 w 3828416"/>
              <a:gd name="connsiteY75" fmla="*/ 1788551 h 1899350"/>
              <a:gd name="connsiteX76" fmla="*/ 1994361 w 3828416"/>
              <a:gd name="connsiteY76" fmla="*/ 1816145 h 1899350"/>
              <a:gd name="connsiteX77" fmla="*/ 2026688 w 3828416"/>
              <a:gd name="connsiteY77" fmla="*/ 1814978 h 1899350"/>
              <a:gd name="connsiteX78" fmla="*/ 2047295 w 3828416"/>
              <a:gd name="connsiteY78" fmla="*/ 1821779 h 1899350"/>
              <a:gd name="connsiteX79" fmla="*/ 1989455 w 3828416"/>
              <a:gd name="connsiteY79" fmla="*/ 1824182 h 1899350"/>
              <a:gd name="connsiteX80" fmla="*/ 1716759 w 3828416"/>
              <a:gd name="connsiteY80" fmla="*/ 1795508 h 1899350"/>
              <a:gd name="connsiteX81" fmla="*/ 1565359 w 3828416"/>
              <a:gd name="connsiteY81" fmla="*/ 1775186 h 1899350"/>
              <a:gd name="connsiteX82" fmla="*/ 1451135 w 3828416"/>
              <a:gd name="connsiteY82" fmla="*/ 1750572 h 1899350"/>
              <a:gd name="connsiteX83" fmla="*/ 1364788 w 3828416"/>
              <a:gd name="connsiteY83" fmla="*/ 1743293 h 1899350"/>
              <a:gd name="connsiteX84" fmla="*/ 1421036 w 3828416"/>
              <a:gd name="connsiteY84" fmla="*/ 1738401 h 1899350"/>
              <a:gd name="connsiteX85" fmla="*/ 1143164 w 3828416"/>
              <a:gd name="connsiteY85" fmla="*/ 1729119 h 1899350"/>
              <a:gd name="connsiteX86" fmla="*/ 1315670 w 3828416"/>
              <a:gd name="connsiteY86" fmla="*/ 1740538 h 1899350"/>
              <a:gd name="connsiteX87" fmla="*/ 1359145 w 3828416"/>
              <a:gd name="connsiteY87" fmla="*/ 1749281 h 1899350"/>
              <a:gd name="connsiteX88" fmla="*/ 1359007 w 3828416"/>
              <a:gd name="connsiteY88" fmla="*/ 1749603 h 1899350"/>
              <a:gd name="connsiteX89" fmla="*/ 1218630 w 3828416"/>
              <a:gd name="connsiteY89" fmla="*/ 1736696 h 1899350"/>
              <a:gd name="connsiteX90" fmla="*/ 1143164 w 3828416"/>
              <a:gd name="connsiteY90" fmla="*/ 1729119 h 1899350"/>
              <a:gd name="connsiteX91" fmla="*/ 1127495 w 3828416"/>
              <a:gd name="connsiteY91" fmla="*/ 1688734 h 1899350"/>
              <a:gd name="connsiteX92" fmla="*/ 1127028 w 3828416"/>
              <a:gd name="connsiteY92" fmla="*/ 1688878 h 1899350"/>
              <a:gd name="connsiteX93" fmla="*/ 1011586 w 3828416"/>
              <a:gd name="connsiteY93" fmla="*/ 1689594 h 1899350"/>
              <a:gd name="connsiteX94" fmla="*/ 886156 w 3828416"/>
              <a:gd name="connsiteY94" fmla="*/ 1698981 h 1899350"/>
              <a:gd name="connsiteX95" fmla="*/ 1021492 w 3828416"/>
              <a:gd name="connsiteY95" fmla="*/ 1720047 h 1899350"/>
              <a:gd name="connsiteX96" fmla="*/ 1077445 w 3828416"/>
              <a:gd name="connsiteY96" fmla="*/ 1704225 h 1899350"/>
              <a:gd name="connsiteX97" fmla="*/ 1127028 w 3828416"/>
              <a:gd name="connsiteY97" fmla="*/ 1688878 h 1899350"/>
              <a:gd name="connsiteX98" fmla="*/ 1127819 w 3828416"/>
              <a:gd name="connsiteY98" fmla="*/ 1688873 h 1899350"/>
              <a:gd name="connsiteX99" fmla="*/ 519716 w 3828416"/>
              <a:gd name="connsiteY99" fmla="*/ 1687586 h 1899350"/>
              <a:gd name="connsiteX100" fmla="*/ 509491 w 3828416"/>
              <a:gd name="connsiteY100" fmla="*/ 1701548 h 1899350"/>
              <a:gd name="connsiteX101" fmla="*/ 538793 w 3828416"/>
              <a:gd name="connsiteY101" fmla="*/ 1695019 h 1899350"/>
              <a:gd name="connsiteX102" fmla="*/ 538932 w 3828416"/>
              <a:gd name="connsiteY102" fmla="*/ 1694696 h 1899350"/>
              <a:gd name="connsiteX103" fmla="*/ 519716 w 3828416"/>
              <a:gd name="connsiteY103" fmla="*/ 1687586 h 1899350"/>
              <a:gd name="connsiteX104" fmla="*/ 898593 w 3828416"/>
              <a:gd name="connsiteY104" fmla="*/ 1661498 h 1899350"/>
              <a:gd name="connsiteX105" fmla="*/ 887390 w 3828416"/>
              <a:gd name="connsiteY105" fmla="*/ 1663944 h 1899350"/>
              <a:gd name="connsiteX106" fmla="*/ 901094 w 3828416"/>
              <a:gd name="connsiteY106" fmla="*/ 1666009 h 1899350"/>
              <a:gd name="connsiteX107" fmla="*/ 898593 w 3828416"/>
              <a:gd name="connsiteY107" fmla="*/ 1661498 h 1899350"/>
              <a:gd name="connsiteX108" fmla="*/ 1081130 w 3828416"/>
              <a:gd name="connsiteY108" fmla="*/ 1655663 h 1899350"/>
              <a:gd name="connsiteX109" fmla="*/ 1067294 w 3828416"/>
              <a:gd name="connsiteY109" fmla="*/ 1656361 h 1899350"/>
              <a:gd name="connsiteX110" fmla="*/ 1094241 w 3828416"/>
              <a:gd name="connsiteY110" fmla="*/ 1660675 h 1899350"/>
              <a:gd name="connsiteX111" fmla="*/ 1081130 w 3828416"/>
              <a:gd name="connsiteY111" fmla="*/ 1655663 h 1899350"/>
              <a:gd name="connsiteX112" fmla="*/ 2531101 w 3828416"/>
              <a:gd name="connsiteY112" fmla="*/ 1650427 h 1899350"/>
              <a:gd name="connsiteX113" fmla="*/ 2468317 w 3828416"/>
              <a:gd name="connsiteY113" fmla="*/ 1662261 h 1899350"/>
              <a:gd name="connsiteX114" fmla="*/ 2579392 w 3828416"/>
              <a:gd name="connsiteY114" fmla="*/ 1681697 h 1899350"/>
              <a:gd name="connsiteX115" fmla="*/ 2531101 w 3828416"/>
              <a:gd name="connsiteY115" fmla="*/ 1650427 h 1899350"/>
              <a:gd name="connsiteX116" fmla="*/ 2575117 w 3828416"/>
              <a:gd name="connsiteY116" fmla="*/ 1649647 h 1899350"/>
              <a:gd name="connsiteX117" fmla="*/ 2716616 w 3828416"/>
              <a:gd name="connsiteY117" fmla="*/ 1686749 h 1899350"/>
              <a:gd name="connsiteX118" fmla="*/ 2575117 w 3828416"/>
              <a:gd name="connsiteY118" fmla="*/ 1649647 h 1899350"/>
              <a:gd name="connsiteX119" fmla="*/ 2445224 w 3828416"/>
              <a:gd name="connsiteY119" fmla="*/ 1634124 h 1899350"/>
              <a:gd name="connsiteX120" fmla="*/ 2381501 w 3828416"/>
              <a:gd name="connsiteY120" fmla="*/ 1641779 h 1899350"/>
              <a:gd name="connsiteX121" fmla="*/ 2499649 w 3828416"/>
              <a:gd name="connsiteY121" fmla="*/ 1639396 h 1899350"/>
              <a:gd name="connsiteX122" fmla="*/ 2445224 w 3828416"/>
              <a:gd name="connsiteY122" fmla="*/ 1634124 h 1899350"/>
              <a:gd name="connsiteX123" fmla="*/ 596721 w 3828416"/>
              <a:gd name="connsiteY123" fmla="*/ 1617363 h 1899350"/>
              <a:gd name="connsiteX124" fmla="*/ 576401 w 3828416"/>
              <a:gd name="connsiteY124" fmla="*/ 1628959 h 1899350"/>
              <a:gd name="connsiteX125" fmla="*/ 597975 w 3828416"/>
              <a:gd name="connsiteY125" fmla="*/ 1630584 h 1899350"/>
              <a:gd name="connsiteX126" fmla="*/ 603017 w 3828416"/>
              <a:gd name="connsiteY126" fmla="*/ 1622423 h 1899350"/>
              <a:gd name="connsiteX127" fmla="*/ 596721 w 3828416"/>
              <a:gd name="connsiteY127" fmla="*/ 1617363 h 1899350"/>
              <a:gd name="connsiteX128" fmla="*/ 1036070 w 3828416"/>
              <a:gd name="connsiteY128" fmla="*/ 1617319 h 1899350"/>
              <a:gd name="connsiteX129" fmla="*/ 583964 w 3828416"/>
              <a:gd name="connsiteY129" fmla="*/ 1663186 h 1899350"/>
              <a:gd name="connsiteX130" fmla="*/ 589475 w 3828416"/>
              <a:gd name="connsiteY130" fmla="*/ 1665555 h 1899350"/>
              <a:gd name="connsiteX131" fmla="*/ 591834 w 3828416"/>
              <a:gd name="connsiteY131" fmla="*/ 1662744 h 1899350"/>
              <a:gd name="connsiteX132" fmla="*/ 591695 w 3828416"/>
              <a:gd name="connsiteY132" fmla="*/ 1663068 h 1899350"/>
              <a:gd name="connsiteX133" fmla="*/ 701644 w 3828416"/>
              <a:gd name="connsiteY133" fmla="*/ 1652954 h 1899350"/>
              <a:gd name="connsiteX134" fmla="*/ 887386 w 3828416"/>
              <a:gd name="connsiteY134" fmla="*/ 1658589 h 1899350"/>
              <a:gd name="connsiteX135" fmla="*/ 881549 w 3828416"/>
              <a:gd name="connsiteY135" fmla="*/ 1648048 h 1899350"/>
              <a:gd name="connsiteX136" fmla="*/ 1036070 w 3828416"/>
              <a:gd name="connsiteY136" fmla="*/ 1617319 h 1899350"/>
              <a:gd name="connsiteX137" fmla="*/ 1456780 w 3828416"/>
              <a:gd name="connsiteY137" fmla="*/ 1610782 h 1899350"/>
              <a:gd name="connsiteX138" fmla="*/ 1444263 w 3828416"/>
              <a:gd name="connsiteY138" fmla="*/ 1611091 h 1899350"/>
              <a:gd name="connsiteX139" fmla="*/ 1471209 w 3828416"/>
              <a:gd name="connsiteY139" fmla="*/ 1612728 h 1899350"/>
              <a:gd name="connsiteX140" fmla="*/ 1456780 w 3828416"/>
              <a:gd name="connsiteY140" fmla="*/ 1610782 h 1899350"/>
              <a:gd name="connsiteX141" fmla="*/ 665471 w 3828416"/>
              <a:gd name="connsiteY141" fmla="*/ 1578364 h 1899350"/>
              <a:gd name="connsiteX142" fmla="*/ 628512 w 3828416"/>
              <a:gd name="connsiteY142" fmla="*/ 1594373 h 1899350"/>
              <a:gd name="connsiteX143" fmla="*/ 649621 w 3828416"/>
              <a:gd name="connsiteY143" fmla="*/ 1585470 h 1899350"/>
              <a:gd name="connsiteX144" fmla="*/ 676239 w 3828416"/>
              <a:gd name="connsiteY144" fmla="*/ 1581612 h 1899350"/>
              <a:gd name="connsiteX145" fmla="*/ 665471 w 3828416"/>
              <a:gd name="connsiteY145" fmla="*/ 1578364 h 1899350"/>
              <a:gd name="connsiteX146" fmla="*/ 33687 w 3828416"/>
              <a:gd name="connsiteY146" fmla="*/ 1572020 h 1899350"/>
              <a:gd name="connsiteX147" fmla="*/ 11437 w 3828416"/>
              <a:gd name="connsiteY147" fmla="*/ 1586264 h 1899350"/>
              <a:gd name="connsiteX148" fmla="*/ 230 w 3828416"/>
              <a:gd name="connsiteY148" fmla="*/ 1588716 h 1899350"/>
              <a:gd name="connsiteX149" fmla="*/ 230 w 3828416"/>
              <a:gd name="connsiteY149" fmla="*/ 1582626 h 1899350"/>
              <a:gd name="connsiteX150" fmla="*/ 1844133 w 3828416"/>
              <a:gd name="connsiteY150" fmla="*/ 1555353 h 1899350"/>
              <a:gd name="connsiteX151" fmla="*/ 1760596 w 3828416"/>
              <a:gd name="connsiteY151" fmla="*/ 1592538 h 1899350"/>
              <a:gd name="connsiteX152" fmla="*/ 1877480 w 3828416"/>
              <a:gd name="connsiteY152" fmla="*/ 1560930 h 1899350"/>
              <a:gd name="connsiteX153" fmla="*/ 1844133 w 3828416"/>
              <a:gd name="connsiteY153" fmla="*/ 1555353 h 1899350"/>
              <a:gd name="connsiteX154" fmla="*/ 1558637 w 3828416"/>
              <a:gd name="connsiteY154" fmla="*/ 1554835 h 1899350"/>
              <a:gd name="connsiteX155" fmla="*/ 1573590 w 3828416"/>
              <a:gd name="connsiteY155" fmla="*/ 1554998 h 1899350"/>
              <a:gd name="connsiteX156" fmla="*/ 1541462 w 3828416"/>
              <a:gd name="connsiteY156" fmla="*/ 1559166 h 1899350"/>
              <a:gd name="connsiteX157" fmla="*/ 1558637 w 3828416"/>
              <a:gd name="connsiteY157" fmla="*/ 1554835 h 1899350"/>
              <a:gd name="connsiteX158" fmla="*/ 800407 w 3828416"/>
              <a:gd name="connsiteY158" fmla="*/ 1549359 h 1899350"/>
              <a:gd name="connsiteX159" fmla="*/ 787937 w 3828416"/>
              <a:gd name="connsiteY159" fmla="*/ 1553130 h 1899350"/>
              <a:gd name="connsiteX160" fmla="*/ 809512 w 3828416"/>
              <a:gd name="connsiteY160" fmla="*/ 1554755 h 1899350"/>
              <a:gd name="connsiteX161" fmla="*/ 800407 w 3828416"/>
              <a:gd name="connsiteY161" fmla="*/ 1549359 h 1899350"/>
              <a:gd name="connsiteX162" fmla="*/ 721765 w 3828416"/>
              <a:gd name="connsiteY162" fmla="*/ 1546491 h 1899350"/>
              <a:gd name="connsiteX163" fmla="*/ 712938 w 3828416"/>
              <a:gd name="connsiteY163" fmla="*/ 1556082 h 1899350"/>
              <a:gd name="connsiteX164" fmla="*/ 731362 w 3828416"/>
              <a:gd name="connsiteY164" fmla="*/ 1549850 h 1899350"/>
              <a:gd name="connsiteX165" fmla="*/ 721765 w 3828416"/>
              <a:gd name="connsiteY165" fmla="*/ 1546491 h 1899350"/>
              <a:gd name="connsiteX166" fmla="*/ 1903840 w 3828416"/>
              <a:gd name="connsiteY166" fmla="*/ 1538126 h 1899350"/>
              <a:gd name="connsiteX167" fmla="*/ 1892746 w 3828416"/>
              <a:gd name="connsiteY167" fmla="*/ 1538808 h 1899350"/>
              <a:gd name="connsiteX168" fmla="*/ 1909138 w 3828416"/>
              <a:gd name="connsiteY168" fmla="*/ 1543559 h 1899350"/>
              <a:gd name="connsiteX169" fmla="*/ 1903840 w 3828416"/>
              <a:gd name="connsiteY169" fmla="*/ 1538126 h 1899350"/>
              <a:gd name="connsiteX170" fmla="*/ 1597161 w 3828416"/>
              <a:gd name="connsiteY170" fmla="*/ 1537453 h 1899350"/>
              <a:gd name="connsiteX171" fmla="*/ 1580663 w 3828416"/>
              <a:gd name="connsiteY171" fmla="*/ 1538538 h 1899350"/>
              <a:gd name="connsiteX172" fmla="*/ 1591683 w 3828416"/>
              <a:gd name="connsiteY172" fmla="*/ 1543273 h 1899350"/>
              <a:gd name="connsiteX173" fmla="*/ 1273790 w 3828416"/>
              <a:gd name="connsiteY173" fmla="*/ 1591368 h 1899350"/>
              <a:gd name="connsiteX174" fmla="*/ 1330506 w 3828416"/>
              <a:gd name="connsiteY174" fmla="*/ 1594326 h 1899350"/>
              <a:gd name="connsiteX175" fmla="*/ 1153753 w 3828416"/>
              <a:gd name="connsiteY175" fmla="*/ 1609765 h 1899350"/>
              <a:gd name="connsiteX176" fmla="*/ 1060333 w 3828416"/>
              <a:gd name="connsiteY176" fmla="*/ 1624305 h 1899350"/>
              <a:gd name="connsiteX177" fmla="*/ 916831 w 3828416"/>
              <a:gd name="connsiteY177" fmla="*/ 1657093 h 1899350"/>
              <a:gd name="connsiteX178" fmla="*/ 955124 w 3828416"/>
              <a:gd name="connsiteY178" fmla="*/ 1668962 h 1899350"/>
              <a:gd name="connsiteX179" fmla="*/ 944244 w 3828416"/>
              <a:gd name="connsiteY179" fmla="*/ 1666579 h 1899350"/>
              <a:gd name="connsiteX180" fmla="*/ 954795 w 3828416"/>
              <a:gd name="connsiteY180" fmla="*/ 1658111 h 1899350"/>
              <a:gd name="connsiteX181" fmla="*/ 962993 w 3828416"/>
              <a:gd name="connsiteY181" fmla="*/ 1665841 h 1899350"/>
              <a:gd name="connsiteX182" fmla="*/ 967709 w 3828416"/>
              <a:gd name="connsiteY182" fmla="*/ 1654865 h 1899350"/>
              <a:gd name="connsiteX183" fmla="*/ 1032292 w 3828416"/>
              <a:gd name="connsiteY183" fmla="*/ 1652026 h 1899350"/>
              <a:gd name="connsiteX184" fmla="*/ 1024891 w 3828416"/>
              <a:gd name="connsiteY184" fmla="*/ 1665674 h 1899350"/>
              <a:gd name="connsiteX185" fmla="*/ 1057019 w 3828416"/>
              <a:gd name="connsiteY185" fmla="*/ 1661505 h 1899350"/>
              <a:gd name="connsiteX186" fmla="*/ 1163816 w 3828416"/>
              <a:gd name="connsiteY186" fmla="*/ 1646214 h 1899350"/>
              <a:gd name="connsiteX187" fmla="*/ 1219736 w 3828416"/>
              <a:gd name="connsiteY187" fmla="*/ 1633151 h 1899350"/>
              <a:gd name="connsiteX188" fmla="*/ 1204141 w 3828416"/>
              <a:gd name="connsiteY188" fmla="*/ 1644423 h 1899350"/>
              <a:gd name="connsiteX189" fmla="*/ 1254222 w 3828416"/>
              <a:gd name="connsiteY189" fmla="*/ 1623496 h 1899350"/>
              <a:gd name="connsiteX190" fmla="*/ 1352822 w 3828416"/>
              <a:gd name="connsiteY190" fmla="*/ 1600475 h 1899350"/>
              <a:gd name="connsiteX191" fmla="*/ 1347311 w 3828416"/>
              <a:gd name="connsiteY191" fmla="*/ 1598107 h 1899350"/>
              <a:gd name="connsiteX192" fmla="*/ 1449067 w 3828416"/>
              <a:gd name="connsiteY192" fmla="*/ 1590974 h 1899350"/>
              <a:gd name="connsiteX193" fmla="*/ 1448599 w 3828416"/>
              <a:gd name="connsiteY193" fmla="*/ 1580448 h 1899350"/>
              <a:gd name="connsiteX194" fmla="*/ 1461978 w 3828416"/>
              <a:gd name="connsiteY194" fmla="*/ 1579697 h 1899350"/>
              <a:gd name="connsiteX195" fmla="*/ 1470501 w 3828416"/>
              <a:gd name="connsiteY195" fmla="*/ 1587566 h 1899350"/>
              <a:gd name="connsiteX196" fmla="*/ 1483087 w 3828416"/>
              <a:gd name="connsiteY196" fmla="*/ 1570794 h 1899350"/>
              <a:gd name="connsiteX197" fmla="*/ 1518226 w 3828416"/>
              <a:gd name="connsiteY197" fmla="*/ 1572128 h 1899350"/>
              <a:gd name="connsiteX198" fmla="*/ 1478369 w 3828416"/>
              <a:gd name="connsiteY198" fmla="*/ 1581770 h 1899350"/>
              <a:gd name="connsiteX199" fmla="*/ 1477814 w 3828416"/>
              <a:gd name="connsiteY199" fmla="*/ 1583060 h 1899350"/>
              <a:gd name="connsiteX200" fmla="*/ 1717915 w 3828416"/>
              <a:gd name="connsiteY200" fmla="*/ 1599818 h 1899350"/>
              <a:gd name="connsiteX201" fmla="*/ 1812241 w 3828416"/>
              <a:gd name="connsiteY201" fmla="*/ 1544748 h 1899350"/>
              <a:gd name="connsiteX202" fmla="*/ 1602564 w 3828416"/>
              <a:gd name="connsiteY202" fmla="*/ 1545654 h 1899350"/>
              <a:gd name="connsiteX203" fmla="*/ 1610433 w 3828416"/>
              <a:gd name="connsiteY203" fmla="*/ 1539858 h 1899350"/>
              <a:gd name="connsiteX204" fmla="*/ 1597161 w 3828416"/>
              <a:gd name="connsiteY204" fmla="*/ 1537453 h 1899350"/>
              <a:gd name="connsiteX205" fmla="*/ 816115 w 3828416"/>
              <a:gd name="connsiteY205" fmla="*/ 1517053 h 1899350"/>
              <a:gd name="connsiteX206" fmla="*/ 760664 w 3828416"/>
              <a:gd name="connsiteY206" fmla="*/ 1540644 h 1899350"/>
              <a:gd name="connsiteX207" fmla="*/ 819268 w 3828416"/>
              <a:gd name="connsiteY207" fmla="*/ 1527586 h 1899350"/>
              <a:gd name="connsiteX208" fmla="*/ 816115 w 3828416"/>
              <a:gd name="connsiteY208" fmla="*/ 1517053 h 1899350"/>
              <a:gd name="connsiteX209" fmla="*/ 1436988 w 3828416"/>
              <a:gd name="connsiteY209" fmla="*/ 1502030 h 1899350"/>
              <a:gd name="connsiteX210" fmla="*/ 1359634 w 3828416"/>
              <a:gd name="connsiteY210" fmla="*/ 1515825 h 1899350"/>
              <a:gd name="connsiteX211" fmla="*/ 1436988 w 3828416"/>
              <a:gd name="connsiteY211" fmla="*/ 1502030 h 1899350"/>
              <a:gd name="connsiteX212" fmla="*/ 1146151 w 3828416"/>
              <a:gd name="connsiteY212" fmla="*/ 1497888 h 1899350"/>
              <a:gd name="connsiteX213" fmla="*/ 870800 w 3828416"/>
              <a:gd name="connsiteY213" fmla="*/ 1536349 h 1899350"/>
              <a:gd name="connsiteX214" fmla="*/ 975238 w 3828416"/>
              <a:gd name="connsiteY214" fmla="*/ 1523867 h 1899350"/>
              <a:gd name="connsiteX215" fmla="*/ 1148840 w 3828416"/>
              <a:gd name="connsiteY215" fmla="*/ 1503251 h 1899350"/>
              <a:gd name="connsiteX216" fmla="*/ 1148979 w 3828416"/>
              <a:gd name="connsiteY216" fmla="*/ 1502929 h 1899350"/>
              <a:gd name="connsiteX217" fmla="*/ 1146151 w 3828416"/>
              <a:gd name="connsiteY217" fmla="*/ 1497888 h 1899350"/>
              <a:gd name="connsiteX218" fmla="*/ 1527724 w 3828416"/>
              <a:gd name="connsiteY218" fmla="*/ 1492839 h 1899350"/>
              <a:gd name="connsiteX219" fmla="*/ 1527585 w 3828416"/>
              <a:gd name="connsiteY219" fmla="*/ 1493161 h 1899350"/>
              <a:gd name="connsiteX220" fmla="*/ 1530735 w 3828416"/>
              <a:gd name="connsiteY220" fmla="*/ 1498340 h 1899350"/>
              <a:gd name="connsiteX221" fmla="*/ 1442032 w 3828416"/>
              <a:gd name="connsiteY221" fmla="*/ 1499226 h 1899350"/>
              <a:gd name="connsiteX222" fmla="*/ 1527724 w 3828416"/>
              <a:gd name="connsiteY222" fmla="*/ 1492839 h 1899350"/>
              <a:gd name="connsiteX223" fmla="*/ 1197916 w 3828416"/>
              <a:gd name="connsiteY223" fmla="*/ 1489707 h 1899350"/>
              <a:gd name="connsiteX224" fmla="*/ 1151338 w 3828416"/>
              <a:gd name="connsiteY224" fmla="*/ 1497440 h 1899350"/>
              <a:gd name="connsiteX225" fmla="*/ 1213094 w 3828416"/>
              <a:gd name="connsiteY225" fmla="*/ 1492240 h 1899350"/>
              <a:gd name="connsiteX226" fmla="*/ 1197916 w 3828416"/>
              <a:gd name="connsiteY226" fmla="*/ 1489707 h 1899350"/>
              <a:gd name="connsiteX227" fmla="*/ 121631 w 3828416"/>
              <a:gd name="connsiteY227" fmla="*/ 1461767 h 1899350"/>
              <a:gd name="connsiteX228" fmla="*/ 141875 w 3828416"/>
              <a:gd name="connsiteY228" fmla="*/ 1463249 h 1899350"/>
              <a:gd name="connsiteX229" fmla="*/ 230 w 3828416"/>
              <a:gd name="connsiteY229" fmla="*/ 1520074 h 1899350"/>
              <a:gd name="connsiteX230" fmla="*/ 230 w 3828416"/>
              <a:gd name="connsiteY230" fmla="*/ 1505966 h 1899350"/>
              <a:gd name="connsiteX231" fmla="*/ 22636 w 3828416"/>
              <a:gd name="connsiteY231" fmla="*/ 1495745 h 1899350"/>
              <a:gd name="connsiteX232" fmla="*/ 102017 w 3828416"/>
              <a:gd name="connsiteY232" fmla="*/ 1472890 h 1899350"/>
              <a:gd name="connsiteX233" fmla="*/ 121631 w 3828416"/>
              <a:gd name="connsiteY233" fmla="*/ 1461767 h 1899350"/>
              <a:gd name="connsiteX234" fmla="*/ 1985007 w 3828416"/>
              <a:gd name="connsiteY234" fmla="*/ 1427781 h 1899350"/>
              <a:gd name="connsiteX235" fmla="*/ 1985334 w 3828416"/>
              <a:gd name="connsiteY235" fmla="*/ 1433276 h 1899350"/>
              <a:gd name="connsiteX236" fmla="*/ 1982650 w 3828416"/>
              <a:gd name="connsiteY236" fmla="*/ 1435947 h 1899350"/>
              <a:gd name="connsiteX237" fmla="*/ 1963904 w 3828416"/>
              <a:gd name="connsiteY237" fmla="*/ 1442039 h 1899350"/>
              <a:gd name="connsiteX238" fmla="*/ 1886408 w 3828416"/>
              <a:gd name="connsiteY238" fmla="*/ 1453480 h 1899350"/>
              <a:gd name="connsiteX239" fmla="*/ 1693920 w 3828416"/>
              <a:gd name="connsiteY239" fmla="*/ 1477835 h 1899350"/>
              <a:gd name="connsiteX240" fmla="*/ 1533234 w 3828416"/>
              <a:gd name="connsiteY240" fmla="*/ 1495208 h 1899350"/>
              <a:gd name="connsiteX241" fmla="*/ 1533697 w 3828416"/>
              <a:gd name="connsiteY241" fmla="*/ 1495025 h 1899350"/>
              <a:gd name="connsiteX242" fmla="*/ 1985007 w 3828416"/>
              <a:gd name="connsiteY242" fmla="*/ 1427781 h 1899350"/>
              <a:gd name="connsiteX243" fmla="*/ 30228 w 3828416"/>
              <a:gd name="connsiteY243" fmla="*/ 1426930 h 1899350"/>
              <a:gd name="connsiteX244" fmla="*/ 30471 w 3828416"/>
              <a:gd name="connsiteY244" fmla="*/ 1432963 h 1899350"/>
              <a:gd name="connsiteX245" fmla="*/ 230 w 3828416"/>
              <a:gd name="connsiteY245" fmla="*/ 1450803 h 1899350"/>
              <a:gd name="connsiteX246" fmla="*/ 230 w 3828416"/>
              <a:gd name="connsiteY246" fmla="*/ 1435828 h 1899350"/>
              <a:gd name="connsiteX247" fmla="*/ 59445 w 3828416"/>
              <a:gd name="connsiteY247" fmla="*/ 1418264 h 1899350"/>
              <a:gd name="connsiteX248" fmla="*/ 30228 w 3828416"/>
              <a:gd name="connsiteY248" fmla="*/ 1426930 h 1899350"/>
              <a:gd name="connsiteX249" fmla="*/ 30142 w 3828416"/>
              <a:gd name="connsiteY249" fmla="*/ 1424792 h 1899350"/>
              <a:gd name="connsiteX250" fmla="*/ 59445 w 3828416"/>
              <a:gd name="connsiteY250" fmla="*/ 1418264 h 1899350"/>
              <a:gd name="connsiteX251" fmla="*/ 1202003 w 3828416"/>
              <a:gd name="connsiteY251" fmla="*/ 1384089 h 1899350"/>
              <a:gd name="connsiteX252" fmla="*/ 1248646 w 3828416"/>
              <a:gd name="connsiteY252" fmla="*/ 1386285 h 1899350"/>
              <a:gd name="connsiteX253" fmla="*/ 1248972 w 3828416"/>
              <a:gd name="connsiteY253" fmla="*/ 1391781 h 1899350"/>
              <a:gd name="connsiteX254" fmla="*/ 1249297 w 3828416"/>
              <a:gd name="connsiteY254" fmla="*/ 1391919 h 1899350"/>
              <a:gd name="connsiteX255" fmla="*/ 519074 w 3828416"/>
              <a:gd name="connsiteY255" fmla="*/ 1594375 h 1899350"/>
              <a:gd name="connsiteX256" fmla="*/ 497639 w 3828416"/>
              <a:gd name="connsiteY256" fmla="*/ 1595106 h 1899350"/>
              <a:gd name="connsiteX257" fmla="*/ 463297 w 3828416"/>
              <a:gd name="connsiteY257" fmla="*/ 1609793 h 1899350"/>
              <a:gd name="connsiteX258" fmla="*/ 489444 w 3828416"/>
              <a:gd name="connsiteY258" fmla="*/ 1592732 h 1899350"/>
              <a:gd name="connsiteX259" fmla="*/ 531658 w 3828416"/>
              <a:gd name="connsiteY259" fmla="*/ 1574925 h 1899350"/>
              <a:gd name="connsiteX260" fmla="*/ 697968 w 3828416"/>
              <a:gd name="connsiteY260" fmla="*/ 1508725 h 1899350"/>
              <a:gd name="connsiteX261" fmla="*/ 846184 w 3828416"/>
              <a:gd name="connsiteY261" fmla="*/ 1459605 h 1899350"/>
              <a:gd name="connsiteX262" fmla="*/ 1058981 w 3828416"/>
              <a:gd name="connsiteY262" fmla="*/ 1407648 h 1899350"/>
              <a:gd name="connsiteX263" fmla="*/ 1202003 w 3828416"/>
              <a:gd name="connsiteY263" fmla="*/ 1384089 h 1899350"/>
              <a:gd name="connsiteX264" fmla="*/ 1834380 w 3828416"/>
              <a:gd name="connsiteY264" fmla="*/ 1375284 h 1899350"/>
              <a:gd name="connsiteX265" fmla="*/ 1791840 w 3828416"/>
              <a:gd name="connsiteY265" fmla="*/ 1387597 h 1899350"/>
              <a:gd name="connsiteX266" fmla="*/ 1834380 w 3828416"/>
              <a:gd name="connsiteY266" fmla="*/ 1375284 h 1899350"/>
              <a:gd name="connsiteX267" fmla="*/ 1298910 w 3828416"/>
              <a:gd name="connsiteY267" fmla="*/ 1360466 h 1899350"/>
              <a:gd name="connsiteX268" fmla="*/ 1304423 w 3828416"/>
              <a:gd name="connsiteY268" fmla="*/ 1365512 h 1899350"/>
              <a:gd name="connsiteX269" fmla="*/ 1304608 w 3828416"/>
              <a:gd name="connsiteY269" fmla="*/ 1365974 h 1899350"/>
              <a:gd name="connsiteX270" fmla="*/ 1226785 w 3828416"/>
              <a:gd name="connsiteY270" fmla="*/ 1371919 h 1899350"/>
              <a:gd name="connsiteX271" fmla="*/ 730906 w 3828416"/>
              <a:gd name="connsiteY271" fmla="*/ 1459779 h 1899350"/>
              <a:gd name="connsiteX272" fmla="*/ 622220 w 3828416"/>
              <a:gd name="connsiteY272" fmla="*/ 1496440 h 1899350"/>
              <a:gd name="connsiteX273" fmla="*/ 577322 w 3828416"/>
              <a:gd name="connsiteY273" fmla="*/ 1514240 h 1899350"/>
              <a:gd name="connsiteX274" fmla="*/ 1298910 w 3828416"/>
              <a:gd name="connsiteY274" fmla="*/ 1360466 h 1899350"/>
              <a:gd name="connsiteX275" fmla="*/ 758411 w 3828416"/>
              <a:gd name="connsiteY275" fmla="*/ 1354674 h 1899350"/>
              <a:gd name="connsiteX276" fmla="*/ 774141 w 3828416"/>
              <a:gd name="connsiteY276" fmla="*/ 1355602 h 1899350"/>
              <a:gd name="connsiteX277" fmla="*/ 744839 w 3828416"/>
              <a:gd name="connsiteY277" fmla="*/ 1362131 h 1899350"/>
              <a:gd name="connsiteX278" fmla="*/ 758411 w 3828416"/>
              <a:gd name="connsiteY278" fmla="*/ 1354674 h 1899350"/>
              <a:gd name="connsiteX279" fmla="*/ 84567 w 3828416"/>
              <a:gd name="connsiteY279" fmla="*/ 1316554 h 1899350"/>
              <a:gd name="connsiteX280" fmla="*/ 89442 w 3828416"/>
              <a:gd name="connsiteY280" fmla="*/ 1317189 h 1899350"/>
              <a:gd name="connsiteX281" fmla="*/ 89627 w 3828416"/>
              <a:gd name="connsiteY281" fmla="*/ 1317652 h 1899350"/>
              <a:gd name="connsiteX282" fmla="*/ 78310 w 3828416"/>
              <a:gd name="connsiteY282" fmla="*/ 1315196 h 1899350"/>
              <a:gd name="connsiteX283" fmla="*/ 84567 w 3828416"/>
              <a:gd name="connsiteY283" fmla="*/ 1316554 h 1899350"/>
              <a:gd name="connsiteX284" fmla="*/ 83214 w 3828416"/>
              <a:gd name="connsiteY284" fmla="*/ 1316377 h 1899350"/>
              <a:gd name="connsiteX285" fmla="*/ 81574 w 3828416"/>
              <a:gd name="connsiteY285" fmla="*/ 1322987 h 1899350"/>
              <a:gd name="connsiteX286" fmla="*/ 12053 w 3828416"/>
              <a:gd name="connsiteY286" fmla="*/ 1371412 h 1899350"/>
              <a:gd name="connsiteX287" fmla="*/ 230 w 3828416"/>
              <a:gd name="connsiteY287" fmla="*/ 1380455 h 1899350"/>
              <a:gd name="connsiteX288" fmla="*/ 230 w 3828416"/>
              <a:gd name="connsiteY288" fmla="*/ 1373901 h 1899350"/>
              <a:gd name="connsiteX289" fmla="*/ 12994 w 3828416"/>
              <a:gd name="connsiteY289" fmla="*/ 1364168 h 1899350"/>
              <a:gd name="connsiteX290" fmla="*/ 34176 w 3828416"/>
              <a:gd name="connsiteY290" fmla="*/ 1341242 h 1899350"/>
              <a:gd name="connsiteX291" fmla="*/ 78310 w 3828416"/>
              <a:gd name="connsiteY291" fmla="*/ 1315196 h 1899350"/>
              <a:gd name="connsiteX292" fmla="*/ 1361596 w 3828416"/>
              <a:gd name="connsiteY292" fmla="*/ 1293598 h 1899350"/>
              <a:gd name="connsiteX293" fmla="*/ 990822 w 3828416"/>
              <a:gd name="connsiteY293" fmla="*/ 1358611 h 1899350"/>
              <a:gd name="connsiteX294" fmla="*/ 633217 w 3828416"/>
              <a:gd name="connsiteY294" fmla="*/ 1450302 h 1899350"/>
              <a:gd name="connsiteX295" fmla="*/ 590537 w 3828416"/>
              <a:gd name="connsiteY295" fmla="*/ 1460259 h 1899350"/>
              <a:gd name="connsiteX296" fmla="*/ 773237 w 3828416"/>
              <a:gd name="connsiteY296" fmla="*/ 1396131 h 1899350"/>
              <a:gd name="connsiteX297" fmla="*/ 874196 w 3828416"/>
              <a:gd name="connsiteY297" fmla="*/ 1370300 h 1899350"/>
              <a:gd name="connsiteX298" fmla="*/ 980993 w 3828416"/>
              <a:gd name="connsiteY298" fmla="*/ 1352331 h 1899350"/>
              <a:gd name="connsiteX299" fmla="*/ 1047465 w 3828416"/>
              <a:gd name="connsiteY299" fmla="*/ 1333477 h 1899350"/>
              <a:gd name="connsiteX300" fmla="*/ 1297007 w 3828416"/>
              <a:gd name="connsiteY300" fmla="*/ 1297026 h 1899350"/>
              <a:gd name="connsiteX301" fmla="*/ 1370868 w 3828416"/>
              <a:gd name="connsiteY301" fmla="*/ 1293106 h 1899350"/>
              <a:gd name="connsiteX302" fmla="*/ 1361596 w 3828416"/>
              <a:gd name="connsiteY302" fmla="*/ 1293598 h 1899350"/>
              <a:gd name="connsiteX303" fmla="*/ 1362674 w 3828416"/>
              <a:gd name="connsiteY303" fmla="*/ 1293409 h 1899350"/>
              <a:gd name="connsiteX304" fmla="*/ 1370868 w 3828416"/>
              <a:gd name="connsiteY304" fmla="*/ 1293106 h 1899350"/>
              <a:gd name="connsiteX305" fmla="*/ 115812 w 3828416"/>
              <a:gd name="connsiteY305" fmla="*/ 1290396 h 1899350"/>
              <a:gd name="connsiteX306" fmla="*/ 126148 w 3828416"/>
              <a:gd name="connsiteY306" fmla="*/ 1291659 h 1899350"/>
              <a:gd name="connsiteX307" fmla="*/ 97640 w 3828416"/>
              <a:gd name="connsiteY307" fmla="*/ 1314208 h 1899350"/>
              <a:gd name="connsiteX308" fmla="*/ 115812 w 3828416"/>
              <a:gd name="connsiteY308" fmla="*/ 1290396 h 1899350"/>
              <a:gd name="connsiteX309" fmla="*/ 2959612 w 3828416"/>
              <a:gd name="connsiteY309" fmla="*/ 1279485 h 1899350"/>
              <a:gd name="connsiteX310" fmla="*/ 2959150 w 3828416"/>
              <a:gd name="connsiteY310" fmla="*/ 1279669 h 1899350"/>
              <a:gd name="connsiteX311" fmla="*/ 2958887 w 3828416"/>
              <a:gd name="connsiteY311" fmla="*/ 1279610 h 1899350"/>
              <a:gd name="connsiteX312" fmla="*/ 2810903 w 3828416"/>
              <a:gd name="connsiteY312" fmla="*/ 1269881 h 1899350"/>
              <a:gd name="connsiteX313" fmla="*/ 2916140 w 3828416"/>
              <a:gd name="connsiteY313" fmla="*/ 1278777 h 1899350"/>
              <a:gd name="connsiteX314" fmla="*/ 2937920 w 3828416"/>
              <a:gd name="connsiteY314" fmla="*/ 1274896 h 1899350"/>
              <a:gd name="connsiteX315" fmla="*/ 2958887 w 3828416"/>
              <a:gd name="connsiteY315" fmla="*/ 1279610 h 1899350"/>
              <a:gd name="connsiteX316" fmla="*/ 2910189 w 3828416"/>
              <a:gd name="connsiteY316" fmla="*/ 1287932 h 1899350"/>
              <a:gd name="connsiteX317" fmla="*/ 2857531 w 3828416"/>
              <a:gd name="connsiteY317" fmla="*/ 1283801 h 1899350"/>
              <a:gd name="connsiteX318" fmla="*/ 2227111 w 3828416"/>
              <a:gd name="connsiteY318" fmla="*/ 1374650 h 1899350"/>
              <a:gd name="connsiteX319" fmla="*/ 2216560 w 3828416"/>
              <a:gd name="connsiteY319" fmla="*/ 1383116 h 1899350"/>
              <a:gd name="connsiteX320" fmla="*/ 2000608 w 3828416"/>
              <a:gd name="connsiteY320" fmla="*/ 1424542 h 1899350"/>
              <a:gd name="connsiteX321" fmla="*/ 2003291 w 3828416"/>
              <a:gd name="connsiteY321" fmla="*/ 1421871 h 1899350"/>
              <a:gd name="connsiteX322" fmla="*/ 2258306 w 3828416"/>
              <a:gd name="connsiteY322" fmla="*/ 1357460 h 1899350"/>
              <a:gd name="connsiteX323" fmla="*/ 2271686 w 3828416"/>
              <a:gd name="connsiteY323" fmla="*/ 1356709 h 1899350"/>
              <a:gd name="connsiteX324" fmla="*/ 2540733 w 3828416"/>
              <a:gd name="connsiteY324" fmla="*/ 1299860 h 1899350"/>
              <a:gd name="connsiteX325" fmla="*/ 2679984 w 3828416"/>
              <a:gd name="connsiteY325" fmla="*/ 1283220 h 1899350"/>
              <a:gd name="connsiteX326" fmla="*/ 2730396 w 3828416"/>
              <a:gd name="connsiteY326" fmla="*/ 1273142 h 1899350"/>
              <a:gd name="connsiteX327" fmla="*/ 2810903 w 3828416"/>
              <a:gd name="connsiteY327" fmla="*/ 1269881 h 1899350"/>
              <a:gd name="connsiteX328" fmla="*/ 1942053 w 3828416"/>
              <a:gd name="connsiteY328" fmla="*/ 1257878 h 1899350"/>
              <a:gd name="connsiteX329" fmla="*/ 1941915 w 3828416"/>
              <a:gd name="connsiteY329" fmla="*/ 1258200 h 1899350"/>
              <a:gd name="connsiteX330" fmla="*/ 1941740 w 3828416"/>
              <a:gd name="connsiteY330" fmla="*/ 1257926 h 1899350"/>
              <a:gd name="connsiteX331" fmla="*/ 729166 w 3828416"/>
              <a:gd name="connsiteY331" fmla="*/ 1250942 h 1899350"/>
              <a:gd name="connsiteX332" fmla="*/ 745249 w 3828416"/>
              <a:gd name="connsiteY332" fmla="*/ 1252165 h 1899350"/>
              <a:gd name="connsiteX333" fmla="*/ 713121 w 3828416"/>
              <a:gd name="connsiteY333" fmla="*/ 1256332 h 1899350"/>
              <a:gd name="connsiteX334" fmla="*/ 729166 w 3828416"/>
              <a:gd name="connsiteY334" fmla="*/ 1250942 h 1899350"/>
              <a:gd name="connsiteX335" fmla="*/ 1382328 w 3828416"/>
              <a:gd name="connsiteY335" fmla="*/ 1249464 h 1899350"/>
              <a:gd name="connsiteX336" fmla="*/ 1382656 w 3828416"/>
              <a:gd name="connsiteY336" fmla="*/ 1254958 h 1899350"/>
              <a:gd name="connsiteX337" fmla="*/ 1382194 w 3828416"/>
              <a:gd name="connsiteY337" fmla="*/ 1255141 h 1899350"/>
              <a:gd name="connsiteX338" fmla="*/ 779189 w 3828416"/>
              <a:gd name="connsiteY338" fmla="*/ 1355475 h 1899350"/>
              <a:gd name="connsiteX339" fmla="*/ 933708 w 3828416"/>
              <a:gd name="connsiteY339" fmla="*/ 1319391 h 1899350"/>
              <a:gd name="connsiteX340" fmla="*/ 1224654 w 3828416"/>
              <a:gd name="connsiteY340" fmla="*/ 1272336 h 1899350"/>
              <a:gd name="connsiteX341" fmla="*/ 1382328 w 3828416"/>
              <a:gd name="connsiteY341" fmla="*/ 1249464 h 1899350"/>
              <a:gd name="connsiteX342" fmla="*/ 199230 w 3828416"/>
              <a:gd name="connsiteY342" fmla="*/ 1248492 h 1899350"/>
              <a:gd name="connsiteX343" fmla="*/ 130727 w 3828416"/>
              <a:gd name="connsiteY343" fmla="*/ 1281005 h 1899350"/>
              <a:gd name="connsiteX344" fmla="*/ 199230 w 3828416"/>
              <a:gd name="connsiteY344" fmla="*/ 1248492 h 1899350"/>
              <a:gd name="connsiteX345" fmla="*/ 1933391 w 3828416"/>
              <a:gd name="connsiteY345" fmla="*/ 1247654 h 1899350"/>
              <a:gd name="connsiteX346" fmla="*/ 1938278 w 3828416"/>
              <a:gd name="connsiteY346" fmla="*/ 1252480 h 1899350"/>
              <a:gd name="connsiteX347" fmla="*/ 1941740 w 3828416"/>
              <a:gd name="connsiteY347" fmla="*/ 1257926 h 1899350"/>
              <a:gd name="connsiteX348" fmla="*/ 1899093 w 3828416"/>
              <a:gd name="connsiteY348" fmla="*/ 1264440 h 1899350"/>
              <a:gd name="connsiteX349" fmla="*/ 1784849 w 3828416"/>
              <a:gd name="connsiteY349" fmla="*/ 1291278 h 1899350"/>
              <a:gd name="connsiteX350" fmla="*/ 1933391 w 3828416"/>
              <a:gd name="connsiteY350" fmla="*/ 1247654 h 1899350"/>
              <a:gd name="connsiteX351" fmla="*/ 2008527 w 3828416"/>
              <a:gd name="connsiteY351" fmla="*/ 1241701 h 1899350"/>
              <a:gd name="connsiteX352" fmla="*/ 2008388 w 3828416"/>
              <a:gd name="connsiteY352" fmla="*/ 1242025 h 1899350"/>
              <a:gd name="connsiteX353" fmla="*/ 2008076 w 3828416"/>
              <a:gd name="connsiteY353" fmla="*/ 1241794 h 1899350"/>
              <a:gd name="connsiteX354" fmla="*/ 1973249 w 3828416"/>
              <a:gd name="connsiteY354" fmla="*/ 1240691 h 1899350"/>
              <a:gd name="connsiteX355" fmla="*/ 1976401 w 3828416"/>
              <a:gd name="connsiteY355" fmla="*/ 1248546 h 1899350"/>
              <a:gd name="connsiteX356" fmla="*/ 1946631 w 3828416"/>
              <a:gd name="connsiteY356" fmla="*/ 1247226 h 1899350"/>
              <a:gd name="connsiteX357" fmla="*/ 1973249 w 3828416"/>
              <a:gd name="connsiteY357" fmla="*/ 1240691 h 1899350"/>
              <a:gd name="connsiteX358" fmla="*/ 1403070 w 3828416"/>
              <a:gd name="connsiteY358" fmla="*/ 1238059 h 1899350"/>
              <a:gd name="connsiteX359" fmla="*/ 1419501 w 3828416"/>
              <a:gd name="connsiteY359" fmla="*/ 1239815 h 1899350"/>
              <a:gd name="connsiteX360" fmla="*/ 1389872 w 3828416"/>
              <a:gd name="connsiteY360" fmla="*/ 1240849 h 1899350"/>
              <a:gd name="connsiteX361" fmla="*/ 1403070 w 3828416"/>
              <a:gd name="connsiteY361" fmla="*/ 1238059 h 1899350"/>
              <a:gd name="connsiteX362" fmla="*/ 2001470 w 3828416"/>
              <a:gd name="connsiteY362" fmla="*/ 1236900 h 1899350"/>
              <a:gd name="connsiteX363" fmla="*/ 2008076 w 3828416"/>
              <a:gd name="connsiteY363" fmla="*/ 1241794 h 1899350"/>
              <a:gd name="connsiteX364" fmla="*/ 2000374 w 3828416"/>
              <a:gd name="connsiteY364" fmla="*/ 1243360 h 1899350"/>
              <a:gd name="connsiteX365" fmla="*/ 1992463 w 3828416"/>
              <a:gd name="connsiteY365" fmla="*/ 1245124 h 1899350"/>
              <a:gd name="connsiteX366" fmla="*/ 1989311 w 3828416"/>
              <a:gd name="connsiteY366" fmla="*/ 1237268 h 1899350"/>
              <a:gd name="connsiteX367" fmla="*/ 2001470 w 3828416"/>
              <a:gd name="connsiteY367" fmla="*/ 1236900 h 1899350"/>
              <a:gd name="connsiteX368" fmla="*/ 2716989 w 3828416"/>
              <a:gd name="connsiteY368" fmla="*/ 1217665 h 1899350"/>
              <a:gd name="connsiteX369" fmla="*/ 2719815 w 3828416"/>
              <a:gd name="connsiteY369" fmla="*/ 1222705 h 1899350"/>
              <a:gd name="connsiteX370" fmla="*/ 2719537 w 3828416"/>
              <a:gd name="connsiteY370" fmla="*/ 1223350 h 1899350"/>
              <a:gd name="connsiteX371" fmla="*/ 2400846 w 3828416"/>
              <a:gd name="connsiteY371" fmla="*/ 1250069 h 1899350"/>
              <a:gd name="connsiteX372" fmla="*/ 1595923 w 3828416"/>
              <a:gd name="connsiteY372" fmla="*/ 1404742 h 1899350"/>
              <a:gd name="connsiteX373" fmla="*/ 1667906 w 3828416"/>
              <a:gd name="connsiteY373" fmla="*/ 1388256 h 1899350"/>
              <a:gd name="connsiteX374" fmla="*/ 1867791 w 3828416"/>
              <a:gd name="connsiteY374" fmla="*/ 1344899 h 1899350"/>
              <a:gd name="connsiteX375" fmla="*/ 2272283 w 3828416"/>
              <a:gd name="connsiteY375" fmla="*/ 1252564 h 1899350"/>
              <a:gd name="connsiteX376" fmla="*/ 2716989 w 3828416"/>
              <a:gd name="connsiteY376" fmla="*/ 1217665 h 1899350"/>
              <a:gd name="connsiteX377" fmla="*/ 2093647 w 3828416"/>
              <a:gd name="connsiteY377" fmla="*/ 1214082 h 1899350"/>
              <a:gd name="connsiteX378" fmla="*/ 2104164 w 3828416"/>
              <a:gd name="connsiteY378" fmla="*/ 1216643 h 1899350"/>
              <a:gd name="connsiteX379" fmla="*/ 2079903 w 3828416"/>
              <a:gd name="connsiteY379" fmla="*/ 1215013 h 1899350"/>
              <a:gd name="connsiteX380" fmla="*/ 2093647 w 3828416"/>
              <a:gd name="connsiteY380" fmla="*/ 1214082 h 1899350"/>
              <a:gd name="connsiteX381" fmla="*/ 2791939 w 3828416"/>
              <a:gd name="connsiteY381" fmla="*/ 1208573 h 1899350"/>
              <a:gd name="connsiteX382" fmla="*/ 2792267 w 3828416"/>
              <a:gd name="connsiteY382" fmla="*/ 1216746 h 1899350"/>
              <a:gd name="connsiteX383" fmla="*/ 2792082 w 3828416"/>
              <a:gd name="connsiteY383" fmla="*/ 1216283 h 1899350"/>
              <a:gd name="connsiteX384" fmla="*/ 2735693 w 3828416"/>
              <a:gd name="connsiteY384" fmla="*/ 1216143 h 1899350"/>
              <a:gd name="connsiteX385" fmla="*/ 2791939 w 3828416"/>
              <a:gd name="connsiteY385" fmla="*/ 1208573 h 1899350"/>
              <a:gd name="connsiteX386" fmla="*/ 2856915 w 3828416"/>
              <a:gd name="connsiteY386" fmla="*/ 1207117 h 1899350"/>
              <a:gd name="connsiteX387" fmla="*/ 2875458 w 3828416"/>
              <a:gd name="connsiteY387" fmla="*/ 1210814 h 1899350"/>
              <a:gd name="connsiteX388" fmla="*/ 2797636 w 3828416"/>
              <a:gd name="connsiteY388" fmla="*/ 1216759 h 1899350"/>
              <a:gd name="connsiteX389" fmla="*/ 2856915 w 3828416"/>
              <a:gd name="connsiteY389" fmla="*/ 1207117 h 1899350"/>
              <a:gd name="connsiteX390" fmla="*/ 1509297 w 3828416"/>
              <a:gd name="connsiteY390" fmla="*/ 1204216 h 1899350"/>
              <a:gd name="connsiteX391" fmla="*/ 1113580 w 3828416"/>
              <a:gd name="connsiteY391" fmla="*/ 1252900 h 1899350"/>
              <a:gd name="connsiteX392" fmla="*/ 1103354 w 3828416"/>
              <a:gd name="connsiteY392" fmla="*/ 1264184 h 1899350"/>
              <a:gd name="connsiteX393" fmla="*/ 594098 w 3828416"/>
              <a:gd name="connsiteY393" fmla="*/ 1358151 h 1899350"/>
              <a:gd name="connsiteX394" fmla="*/ 1062703 w 3828416"/>
              <a:gd name="connsiteY394" fmla="*/ 1257805 h 1899350"/>
              <a:gd name="connsiteX395" fmla="*/ 1141147 w 3828416"/>
              <a:gd name="connsiteY395" fmla="*/ 1245160 h 1899350"/>
              <a:gd name="connsiteX396" fmla="*/ 1158066 w 3828416"/>
              <a:gd name="connsiteY396" fmla="*/ 1243059 h 1899350"/>
              <a:gd name="connsiteX397" fmla="*/ 1158807 w 3828416"/>
              <a:gd name="connsiteY397" fmla="*/ 1243272 h 1899350"/>
              <a:gd name="connsiteX398" fmla="*/ 1158946 w 3828416"/>
              <a:gd name="connsiteY398" fmla="*/ 1242949 h 1899350"/>
              <a:gd name="connsiteX399" fmla="*/ 1158066 w 3828416"/>
              <a:gd name="connsiteY399" fmla="*/ 1243059 h 1899350"/>
              <a:gd name="connsiteX400" fmla="*/ 1150610 w 3828416"/>
              <a:gd name="connsiteY400" fmla="*/ 1240897 h 1899350"/>
              <a:gd name="connsiteX401" fmla="*/ 1509297 w 3828416"/>
              <a:gd name="connsiteY401" fmla="*/ 1204216 h 1899350"/>
              <a:gd name="connsiteX402" fmla="*/ 2910540 w 3828416"/>
              <a:gd name="connsiteY402" fmla="*/ 1198374 h 1899350"/>
              <a:gd name="connsiteX403" fmla="*/ 2918140 w 3828416"/>
              <a:gd name="connsiteY403" fmla="*/ 1203534 h 1899350"/>
              <a:gd name="connsiteX404" fmla="*/ 2877815 w 3828416"/>
              <a:gd name="connsiteY404" fmla="*/ 1202648 h 1899350"/>
              <a:gd name="connsiteX405" fmla="*/ 2900284 w 3828416"/>
              <a:gd name="connsiteY405" fmla="*/ 1199063 h 1899350"/>
              <a:gd name="connsiteX406" fmla="*/ 2910540 w 3828416"/>
              <a:gd name="connsiteY406" fmla="*/ 1198374 h 1899350"/>
              <a:gd name="connsiteX407" fmla="*/ 2961707 w 3828416"/>
              <a:gd name="connsiteY407" fmla="*/ 1196538 h 1899350"/>
              <a:gd name="connsiteX408" fmla="*/ 2982259 w 3828416"/>
              <a:gd name="connsiteY408" fmla="*/ 1200877 h 1899350"/>
              <a:gd name="connsiteX409" fmla="*/ 2939249 w 3828416"/>
              <a:gd name="connsiteY409" fmla="*/ 1199985 h 1899350"/>
              <a:gd name="connsiteX410" fmla="*/ 2961707 w 3828416"/>
              <a:gd name="connsiteY410" fmla="*/ 1196538 h 1899350"/>
              <a:gd name="connsiteX411" fmla="*/ 3183738 w 3828416"/>
              <a:gd name="connsiteY411" fmla="*/ 1194917 h 1899350"/>
              <a:gd name="connsiteX412" fmla="*/ 3262356 w 3828416"/>
              <a:gd name="connsiteY412" fmla="*/ 1207670 h 1899350"/>
              <a:gd name="connsiteX413" fmla="*/ 3183738 w 3828416"/>
              <a:gd name="connsiteY413" fmla="*/ 1194917 h 1899350"/>
              <a:gd name="connsiteX414" fmla="*/ 3060995 w 3828416"/>
              <a:gd name="connsiteY414" fmla="*/ 1194370 h 1899350"/>
              <a:gd name="connsiteX415" fmla="*/ 3124663 w 3828416"/>
              <a:gd name="connsiteY415" fmla="*/ 1194771 h 1899350"/>
              <a:gd name="connsiteX416" fmla="*/ 2998648 w 3828416"/>
              <a:gd name="connsiteY416" fmla="*/ 1200273 h 1899350"/>
              <a:gd name="connsiteX417" fmla="*/ 3060995 w 3828416"/>
              <a:gd name="connsiteY417" fmla="*/ 1194370 h 1899350"/>
              <a:gd name="connsiteX418" fmla="*/ 1370074 w 3828416"/>
              <a:gd name="connsiteY418" fmla="*/ 1162107 h 1899350"/>
              <a:gd name="connsiteX419" fmla="*/ 1378815 w 3828416"/>
              <a:gd name="connsiteY419" fmla="*/ 1166495 h 1899350"/>
              <a:gd name="connsiteX420" fmla="*/ 1205868 w 3828416"/>
              <a:gd name="connsiteY420" fmla="*/ 1203457 h 1899350"/>
              <a:gd name="connsiteX421" fmla="*/ 1192958 w 3828416"/>
              <a:gd name="connsiteY421" fmla="*/ 1214735 h 1899350"/>
              <a:gd name="connsiteX422" fmla="*/ 824981 w 3828416"/>
              <a:gd name="connsiteY422" fmla="*/ 1281079 h 1899350"/>
              <a:gd name="connsiteX423" fmla="*/ 776461 w 3828416"/>
              <a:gd name="connsiteY423" fmla="*/ 1280496 h 1899350"/>
              <a:gd name="connsiteX424" fmla="*/ 819472 w 3828416"/>
              <a:gd name="connsiteY424" fmla="*/ 1281389 h 1899350"/>
              <a:gd name="connsiteX425" fmla="*/ 883261 w 3828416"/>
              <a:gd name="connsiteY425" fmla="*/ 1267882 h 1899350"/>
              <a:gd name="connsiteX426" fmla="*/ 1346686 w 3828416"/>
              <a:gd name="connsiteY426" fmla="*/ 1170662 h 1899350"/>
              <a:gd name="connsiteX427" fmla="*/ 1370074 w 3828416"/>
              <a:gd name="connsiteY427" fmla="*/ 1162107 h 1899350"/>
              <a:gd name="connsiteX428" fmla="*/ 1444500 w 3828416"/>
              <a:gd name="connsiteY428" fmla="*/ 1142331 h 1899350"/>
              <a:gd name="connsiteX429" fmla="*/ 1447652 w 3828416"/>
              <a:gd name="connsiteY429" fmla="*/ 1150186 h 1899350"/>
              <a:gd name="connsiteX430" fmla="*/ 1391733 w 3828416"/>
              <a:gd name="connsiteY430" fmla="*/ 1163249 h 1899350"/>
              <a:gd name="connsiteX431" fmla="*/ 1444500 w 3828416"/>
              <a:gd name="connsiteY431" fmla="*/ 1142331 h 1899350"/>
              <a:gd name="connsiteX432" fmla="*/ 1503831 w 3828416"/>
              <a:gd name="connsiteY432" fmla="*/ 1127471 h 1899350"/>
              <a:gd name="connsiteX433" fmla="*/ 1505929 w 3828416"/>
              <a:gd name="connsiteY433" fmla="*/ 1131636 h 1899350"/>
              <a:gd name="connsiteX434" fmla="*/ 1487182 w 3828416"/>
              <a:gd name="connsiteY434" fmla="*/ 1135052 h 1899350"/>
              <a:gd name="connsiteX435" fmla="*/ 1503831 w 3828416"/>
              <a:gd name="connsiteY435" fmla="*/ 1127471 h 1899350"/>
              <a:gd name="connsiteX436" fmla="*/ 292726 w 3828416"/>
              <a:gd name="connsiteY436" fmla="*/ 1123849 h 1899350"/>
              <a:gd name="connsiteX437" fmla="*/ 177293 w 3828416"/>
              <a:gd name="connsiteY437" fmla="*/ 1185145 h 1899350"/>
              <a:gd name="connsiteX438" fmla="*/ 8328 w 3828416"/>
              <a:gd name="connsiteY438" fmla="*/ 1312923 h 1899350"/>
              <a:gd name="connsiteX439" fmla="*/ 230 w 3828416"/>
              <a:gd name="connsiteY439" fmla="*/ 1325024 h 1899350"/>
              <a:gd name="connsiteX440" fmla="*/ 230 w 3828416"/>
              <a:gd name="connsiteY440" fmla="*/ 1311794 h 1899350"/>
              <a:gd name="connsiteX441" fmla="*/ 11148 w 3828416"/>
              <a:gd name="connsiteY441" fmla="*/ 1307252 h 1899350"/>
              <a:gd name="connsiteX442" fmla="*/ 7997 w 3828416"/>
              <a:gd name="connsiteY442" fmla="*/ 1299396 h 1899350"/>
              <a:gd name="connsiteX443" fmla="*/ 130362 w 3828416"/>
              <a:gd name="connsiteY443" fmla="*/ 1211250 h 1899350"/>
              <a:gd name="connsiteX444" fmla="*/ 130176 w 3828416"/>
              <a:gd name="connsiteY444" fmla="*/ 1210788 h 1899350"/>
              <a:gd name="connsiteX445" fmla="*/ 61653 w 3828416"/>
              <a:gd name="connsiteY445" fmla="*/ 1242498 h 1899350"/>
              <a:gd name="connsiteX446" fmla="*/ 230 w 3828416"/>
              <a:gd name="connsiteY446" fmla="*/ 1279140 h 1899350"/>
              <a:gd name="connsiteX447" fmla="*/ 230 w 3828416"/>
              <a:gd name="connsiteY447" fmla="*/ 1268803 h 1899350"/>
              <a:gd name="connsiteX448" fmla="*/ 48945 w 3828416"/>
              <a:gd name="connsiteY448" fmla="*/ 1238071 h 1899350"/>
              <a:gd name="connsiteX449" fmla="*/ 245144 w 3828416"/>
              <a:gd name="connsiteY449" fmla="*/ 1144320 h 1899350"/>
              <a:gd name="connsiteX450" fmla="*/ 239634 w 3828416"/>
              <a:gd name="connsiteY450" fmla="*/ 1141951 h 1899350"/>
              <a:gd name="connsiteX451" fmla="*/ 292726 w 3828416"/>
              <a:gd name="connsiteY451" fmla="*/ 1123849 h 1899350"/>
              <a:gd name="connsiteX452" fmla="*/ 878215 w 3828416"/>
              <a:gd name="connsiteY452" fmla="*/ 1109931 h 1899350"/>
              <a:gd name="connsiteX453" fmla="*/ 903190 w 3828416"/>
              <a:gd name="connsiteY453" fmla="*/ 1114295 h 1899350"/>
              <a:gd name="connsiteX454" fmla="*/ 801575 w 3828416"/>
              <a:gd name="connsiteY454" fmla="*/ 1123782 h 1899350"/>
              <a:gd name="connsiteX455" fmla="*/ 878215 w 3828416"/>
              <a:gd name="connsiteY455" fmla="*/ 1109931 h 1899350"/>
              <a:gd name="connsiteX456" fmla="*/ 337830 w 3828416"/>
              <a:gd name="connsiteY456" fmla="*/ 1105352 h 1899350"/>
              <a:gd name="connsiteX457" fmla="*/ 346291 w 3828416"/>
              <a:gd name="connsiteY457" fmla="*/ 1108242 h 1899350"/>
              <a:gd name="connsiteX458" fmla="*/ 304075 w 3828416"/>
              <a:gd name="connsiteY458" fmla="*/ 1120694 h 1899350"/>
              <a:gd name="connsiteX459" fmla="*/ 337830 w 3828416"/>
              <a:gd name="connsiteY459" fmla="*/ 1105352 h 1899350"/>
              <a:gd name="connsiteX460" fmla="*/ 2048338 w 3828416"/>
              <a:gd name="connsiteY460" fmla="*/ 1098106 h 1899350"/>
              <a:gd name="connsiteX461" fmla="*/ 2050682 w 3828416"/>
              <a:gd name="connsiteY461" fmla="*/ 1103404 h 1899350"/>
              <a:gd name="connsiteX462" fmla="*/ 2034617 w 3828416"/>
              <a:gd name="connsiteY462" fmla="*/ 1104148 h 1899350"/>
              <a:gd name="connsiteX463" fmla="*/ 2043273 w 3828416"/>
              <a:gd name="connsiteY463" fmla="*/ 1098307 h 1899350"/>
              <a:gd name="connsiteX464" fmla="*/ 2048338 w 3828416"/>
              <a:gd name="connsiteY464" fmla="*/ 1098106 h 1899350"/>
              <a:gd name="connsiteX465" fmla="*/ 375265 w 3828416"/>
              <a:gd name="connsiteY465" fmla="*/ 1090863 h 1899350"/>
              <a:gd name="connsiteX466" fmla="*/ 375593 w 3828416"/>
              <a:gd name="connsiteY466" fmla="*/ 1099034 h 1899350"/>
              <a:gd name="connsiteX467" fmla="*/ 348649 w 3828416"/>
              <a:gd name="connsiteY467" fmla="*/ 1100075 h 1899350"/>
              <a:gd name="connsiteX468" fmla="*/ 375265 w 3828416"/>
              <a:gd name="connsiteY468" fmla="*/ 1090863 h 1899350"/>
              <a:gd name="connsiteX469" fmla="*/ 1196040 w 3828416"/>
              <a:gd name="connsiteY469" fmla="*/ 1088171 h 1899350"/>
              <a:gd name="connsiteX470" fmla="*/ 1208779 w 3828416"/>
              <a:gd name="connsiteY470" fmla="*/ 1093038 h 1899350"/>
              <a:gd name="connsiteX471" fmla="*/ 1147677 w 3828416"/>
              <a:gd name="connsiteY471" fmla="*/ 1109226 h 1899350"/>
              <a:gd name="connsiteX472" fmla="*/ 1196040 w 3828416"/>
              <a:gd name="connsiteY472" fmla="*/ 1088171 h 1899350"/>
              <a:gd name="connsiteX473" fmla="*/ 469920 w 3828416"/>
              <a:gd name="connsiteY473" fmla="*/ 1051998 h 1899350"/>
              <a:gd name="connsiteX474" fmla="*/ 470248 w 3828416"/>
              <a:gd name="connsiteY474" fmla="*/ 1057492 h 1899350"/>
              <a:gd name="connsiteX475" fmla="*/ 382669 w 3828416"/>
              <a:gd name="connsiteY475" fmla="*/ 1085250 h 1899350"/>
              <a:gd name="connsiteX476" fmla="*/ 469920 w 3828416"/>
              <a:gd name="connsiteY476" fmla="*/ 1051998 h 1899350"/>
              <a:gd name="connsiteX477" fmla="*/ 2456762 w 3828416"/>
              <a:gd name="connsiteY477" fmla="*/ 1037756 h 1899350"/>
              <a:gd name="connsiteX478" fmla="*/ 2456300 w 3828416"/>
              <a:gd name="connsiteY478" fmla="*/ 1037940 h 1899350"/>
              <a:gd name="connsiteX479" fmla="*/ 2456257 w 3828416"/>
              <a:gd name="connsiteY479" fmla="*/ 1037854 h 1899350"/>
              <a:gd name="connsiteX480" fmla="*/ 590422 w 3828416"/>
              <a:gd name="connsiteY480" fmla="*/ 1036096 h 1899350"/>
              <a:gd name="connsiteX481" fmla="*/ 590283 w 3828416"/>
              <a:gd name="connsiteY481" fmla="*/ 1036418 h 1899350"/>
              <a:gd name="connsiteX482" fmla="*/ 589966 w 3828416"/>
              <a:gd name="connsiteY482" fmla="*/ 1036164 h 1899350"/>
              <a:gd name="connsiteX483" fmla="*/ 3018381 w 3828416"/>
              <a:gd name="connsiteY483" fmla="*/ 1032835 h 1899350"/>
              <a:gd name="connsiteX484" fmla="*/ 3017917 w 3828416"/>
              <a:gd name="connsiteY484" fmla="*/ 1033018 h 1899350"/>
              <a:gd name="connsiteX485" fmla="*/ 3017628 w 3828416"/>
              <a:gd name="connsiteY485" fmla="*/ 1033000 h 1899350"/>
              <a:gd name="connsiteX486" fmla="*/ 2987337 w 3828416"/>
              <a:gd name="connsiteY486" fmla="*/ 1031198 h 1899350"/>
              <a:gd name="connsiteX487" fmla="*/ 3017628 w 3828416"/>
              <a:gd name="connsiteY487" fmla="*/ 1033000 h 1899350"/>
              <a:gd name="connsiteX488" fmla="*/ 2991138 w 3828416"/>
              <a:gd name="connsiteY488" fmla="*/ 1038814 h 1899350"/>
              <a:gd name="connsiteX489" fmla="*/ 2965146 w 3828416"/>
              <a:gd name="connsiteY489" fmla="*/ 1045905 h 1899350"/>
              <a:gd name="connsiteX490" fmla="*/ 2973343 w 3828416"/>
              <a:gd name="connsiteY490" fmla="*/ 1050957 h 1899350"/>
              <a:gd name="connsiteX491" fmla="*/ 2897879 w 3828416"/>
              <a:gd name="connsiteY491" fmla="*/ 1048737 h 1899350"/>
              <a:gd name="connsiteX492" fmla="*/ 2987337 w 3828416"/>
              <a:gd name="connsiteY492" fmla="*/ 1031198 h 1899350"/>
              <a:gd name="connsiteX493" fmla="*/ 584445 w 3828416"/>
              <a:gd name="connsiteY493" fmla="*/ 1028555 h 1899350"/>
              <a:gd name="connsiteX494" fmla="*/ 586530 w 3828416"/>
              <a:gd name="connsiteY494" fmla="*/ 1033419 h 1899350"/>
              <a:gd name="connsiteX495" fmla="*/ 589966 w 3828416"/>
              <a:gd name="connsiteY495" fmla="*/ 1036164 h 1899350"/>
              <a:gd name="connsiteX496" fmla="*/ 573125 w 3828416"/>
              <a:gd name="connsiteY496" fmla="*/ 1038701 h 1899350"/>
              <a:gd name="connsiteX497" fmla="*/ 560654 w 3828416"/>
              <a:gd name="connsiteY497" fmla="*/ 1034773 h 1899350"/>
              <a:gd name="connsiteX498" fmla="*/ 584445 w 3828416"/>
              <a:gd name="connsiteY498" fmla="*/ 1028555 h 1899350"/>
              <a:gd name="connsiteX499" fmla="*/ 1662637 w 3828416"/>
              <a:gd name="connsiteY499" fmla="*/ 1026124 h 1899350"/>
              <a:gd name="connsiteX500" fmla="*/ 1662960 w 3828416"/>
              <a:gd name="connsiteY500" fmla="*/ 1026264 h 1899350"/>
              <a:gd name="connsiteX501" fmla="*/ 1474891 w 3828416"/>
              <a:gd name="connsiteY501" fmla="*/ 1090379 h 1899350"/>
              <a:gd name="connsiteX502" fmla="*/ 1289502 w 3828416"/>
              <a:gd name="connsiteY502" fmla="*/ 1149145 h 1899350"/>
              <a:gd name="connsiteX503" fmla="*/ 1201594 w 3828416"/>
              <a:gd name="connsiteY503" fmla="*/ 1168730 h 1899350"/>
              <a:gd name="connsiteX504" fmla="*/ 1119524 w 3828416"/>
              <a:gd name="connsiteY504" fmla="*/ 1193501 h 1899350"/>
              <a:gd name="connsiteX505" fmla="*/ 1097949 w 3828416"/>
              <a:gd name="connsiteY505" fmla="*/ 1191877 h 1899350"/>
              <a:gd name="connsiteX506" fmla="*/ 1053050 w 3828416"/>
              <a:gd name="connsiteY506" fmla="*/ 1209677 h 1899350"/>
              <a:gd name="connsiteX507" fmla="*/ 761639 w 3828416"/>
              <a:gd name="connsiteY507" fmla="*/ 1248882 h 1899350"/>
              <a:gd name="connsiteX508" fmla="*/ 1272784 w 3828416"/>
              <a:gd name="connsiteY508" fmla="*/ 1138901 h 1899350"/>
              <a:gd name="connsiteX509" fmla="*/ 1439751 w 3828416"/>
              <a:gd name="connsiteY509" fmla="*/ 1089044 h 1899350"/>
              <a:gd name="connsiteX510" fmla="*/ 1662637 w 3828416"/>
              <a:gd name="connsiteY510" fmla="*/ 1026124 h 1899350"/>
              <a:gd name="connsiteX511" fmla="*/ 1121589 w 3828416"/>
              <a:gd name="connsiteY511" fmla="*/ 992803 h 1899350"/>
              <a:gd name="connsiteX512" fmla="*/ 1044749 w 3828416"/>
              <a:gd name="connsiteY512" fmla="*/ 1018337 h 1899350"/>
              <a:gd name="connsiteX513" fmla="*/ 963472 w 3828416"/>
              <a:gd name="connsiteY513" fmla="*/ 1033887 h 1899350"/>
              <a:gd name="connsiteX514" fmla="*/ 920463 w 3828416"/>
              <a:gd name="connsiteY514" fmla="*/ 1035673 h 1899350"/>
              <a:gd name="connsiteX515" fmla="*/ 902042 w 3828416"/>
              <a:gd name="connsiteY515" fmla="*/ 1044583 h 1899350"/>
              <a:gd name="connsiteX516" fmla="*/ 826905 w 3828416"/>
              <a:gd name="connsiteY516" fmla="*/ 1050535 h 1899350"/>
              <a:gd name="connsiteX517" fmla="*/ 749878 w 3828416"/>
              <a:gd name="connsiteY517" fmla="*/ 1069825 h 1899350"/>
              <a:gd name="connsiteX518" fmla="*/ 547302 w 3828416"/>
              <a:gd name="connsiteY518" fmla="*/ 1105142 h 1899350"/>
              <a:gd name="connsiteX519" fmla="*/ 462410 w 3828416"/>
              <a:gd name="connsiteY519" fmla="*/ 1135584 h 1899350"/>
              <a:gd name="connsiteX520" fmla="*/ 422552 w 3828416"/>
              <a:gd name="connsiteY520" fmla="*/ 1142547 h 1899350"/>
              <a:gd name="connsiteX521" fmla="*/ 208987 w 3828416"/>
              <a:gd name="connsiteY521" fmla="*/ 1237391 h 1899350"/>
              <a:gd name="connsiteX522" fmla="*/ 271653 w 3828416"/>
              <a:gd name="connsiteY522" fmla="*/ 1197015 h 1899350"/>
              <a:gd name="connsiteX523" fmla="*/ 501610 w 3828416"/>
              <a:gd name="connsiteY523" fmla="*/ 1109599 h 1899350"/>
              <a:gd name="connsiteX524" fmla="*/ 512162 w 3828416"/>
              <a:gd name="connsiteY524" fmla="*/ 1101131 h 1899350"/>
              <a:gd name="connsiteX525" fmla="*/ 605252 w 3828416"/>
              <a:gd name="connsiteY525" fmla="*/ 1075741 h 1899350"/>
              <a:gd name="connsiteX526" fmla="*/ 704179 w 3828416"/>
              <a:gd name="connsiteY526" fmla="*/ 1060893 h 1899350"/>
              <a:gd name="connsiteX527" fmla="*/ 920458 w 3828416"/>
              <a:gd name="connsiteY527" fmla="*/ 1024962 h 1899350"/>
              <a:gd name="connsiteX528" fmla="*/ 963466 w 3828416"/>
              <a:gd name="connsiteY528" fmla="*/ 1023177 h 1899350"/>
              <a:gd name="connsiteX529" fmla="*/ 1046989 w 3828416"/>
              <a:gd name="connsiteY529" fmla="*/ 1007205 h 1899350"/>
              <a:gd name="connsiteX530" fmla="*/ 1123036 w 3828416"/>
              <a:gd name="connsiteY530" fmla="*/ 992322 h 1899350"/>
              <a:gd name="connsiteX531" fmla="*/ 1123359 w 3828416"/>
              <a:gd name="connsiteY531" fmla="*/ 992461 h 1899350"/>
              <a:gd name="connsiteX532" fmla="*/ 1121589 w 3828416"/>
              <a:gd name="connsiteY532" fmla="*/ 992803 h 1899350"/>
              <a:gd name="connsiteX533" fmla="*/ 1463686 w 3828416"/>
              <a:gd name="connsiteY533" fmla="*/ 981625 h 1899350"/>
              <a:gd name="connsiteX534" fmla="*/ 1469930 w 3828416"/>
              <a:gd name="connsiteY534" fmla="*/ 985756 h 1899350"/>
              <a:gd name="connsiteX535" fmla="*/ 1266593 w 3828416"/>
              <a:gd name="connsiteY535" fmla="*/ 1069315 h 1899350"/>
              <a:gd name="connsiteX536" fmla="*/ 1205489 w 3828416"/>
              <a:gd name="connsiteY536" fmla="*/ 1082827 h 1899350"/>
              <a:gd name="connsiteX537" fmla="*/ 1451509 w 3828416"/>
              <a:gd name="connsiteY537" fmla="*/ 991988 h 1899350"/>
              <a:gd name="connsiteX538" fmla="*/ 1463686 w 3828416"/>
              <a:gd name="connsiteY538" fmla="*/ 981625 h 1899350"/>
              <a:gd name="connsiteX539" fmla="*/ 2524443 w 3828416"/>
              <a:gd name="connsiteY539" fmla="*/ 979458 h 1899350"/>
              <a:gd name="connsiteX540" fmla="*/ 2569236 w 3828416"/>
              <a:gd name="connsiteY540" fmla="*/ 982454 h 1899350"/>
              <a:gd name="connsiteX541" fmla="*/ 2569560 w 3828416"/>
              <a:gd name="connsiteY541" fmla="*/ 982593 h 1899350"/>
              <a:gd name="connsiteX542" fmla="*/ 2446698 w 3828416"/>
              <a:gd name="connsiteY542" fmla="*/ 1001307 h 1899350"/>
              <a:gd name="connsiteX543" fmla="*/ 2393605 w 3828416"/>
              <a:gd name="connsiteY543" fmla="*/ 1016732 h 1899350"/>
              <a:gd name="connsiteX544" fmla="*/ 2233571 w 3828416"/>
              <a:gd name="connsiteY544" fmla="*/ 1042415 h 1899350"/>
              <a:gd name="connsiteX545" fmla="*/ 2191029 w 3828416"/>
              <a:gd name="connsiteY545" fmla="*/ 1054727 h 1899350"/>
              <a:gd name="connsiteX546" fmla="*/ 2084700 w 3828416"/>
              <a:gd name="connsiteY546" fmla="*/ 1080545 h 1899350"/>
              <a:gd name="connsiteX547" fmla="*/ 2344756 w 3828416"/>
              <a:gd name="connsiteY547" fmla="*/ 1005299 h 1899350"/>
              <a:gd name="connsiteX548" fmla="*/ 2475348 w 3828416"/>
              <a:gd name="connsiteY548" fmla="*/ 983789 h 1899350"/>
              <a:gd name="connsiteX549" fmla="*/ 2524443 w 3828416"/>
              <a:gd name="connsiteY549" fmla="*/ 979458 h 1899350"/>
              <a:gd name="connsiteX550" fmla="*/ 595761 w 3828416"/>
              <a:gd name="connsiteY550" fmla="*/ 976967 h 1899350"/>
              <a:gd name="connsiteX551" fmla="*/ 598589 w 3828416"/>
              <a:gd name="connsiteY551" fmla="*/ 982239 h 1899350"/>
              <a:gd name="connsiteX552" fmla="*/ 579839 w 3828416"/>
              <a:gd name="connsiteY552" fmla="*/ 982977 h 1899350"/>
              <a:gd name="connsiteX553" fmla="*/ 595761 w 3828416"/>
              <a:gd name="connsiteY553" fmla="*/ 976967 h 1899350"/>
              <a:gd name="connsiteX554" fmla="*/ 3071123 w 3828416"/>
              <a:gd name="connsiteY554" fmla="*/ 958364 h 1899350"/>
              <a:gd name="connsiteX555" fmla="*/ 2922109 w 3828416"/>
              <a:gd name="connsiteY555" fmla="*/ 988783 h 1899350"/>
              <a:gd name="connsiteX556" fmla="*/ 2504490 w 3828416"/>
              <a:gd name="connsiteY556" fmla="*/ 1030350 h 1899350"/>
              <a:gd name="connsiteX557" fmla="*/ 2482590 w 3828416"/>
              <a:gd name="connsiteY557" fmla="*/ 1025910 h 1899350"/>
              <a:gd name="connsiteX558" fmla="*/ 2450462 w 3828416"/>
              <a:gd name="connsiteY558" fmla="*/ 1030077 h 1899350"/>
              <a:gd name="connsiteX559" fmla="*/ 2454058 w 3828416"/>
              <a:gd name="connsiteY559" fmla="*/ 1033439 h 1899350"/>
              <a:gd name="connsiteX560" fmla="*/ 2456257 w 3828416"/>
              <a:gd name="connsiteY560" fmla="*/ 1037854 h 1899350"/>
              <a:gd name="connsiteX561" fmla="*/ 2269795 w 3828416"/>
              <a:gd name="connsiteY561" fmla="*/ 1074285 h 1899350"/>
              <a:gd name="connsiteX562" fmla="*/ 2097309 w 3828416"/>
              <a:gd name="connsiteY562" fmla="*/ 1117325 h 1899350"/>
              <a:gd name="connsiteX563" fmla="*/ 2097637 w 3828416"/>
              <a:gd name="connsiteY563" fmla="*/ 1122818 h 1899350"/>
              <a:gd name="connsiteX564" fmla="*/ 1986124 w 3828416"/>
              <a:gd name="connsiteY564" fmla="*/ 1154440 h 1899350"/>
              <a:gd name="connsiteX565" fmla="*/ 2088975 w 3828416"/>
              <a:gd name="connsiteY565" fmla="*/ 1115272 h 1899350"/>
              <a:gd name="connsiteX566" fmla="*/ 2450322 w 3828416"/>
              <a:gd name="connsiteY566" fmla="*/ 1025045 h 1899350"/>
              <a:gd name="connsiteX567" fmla="*/ 2412355 w 3828416"/>
              <a:gd name="connsiteY567" fmla="*/ 1018671 h 1899350"/>
              <a:gd name="connsiteX568" fmla="*/ 2481983 w 3828416"/>
              <a:gd name="connsiteY568" fmla="*/ 1015707 h 1899350"/>
              <a:gd name="connsiteX569" fmla="*/ 2493006 w 3828416"/>
              <a:gd name="connsiteY569" fmla="*/ 1023120 h 1899350"/>
              <a:gd name="connsiteX570" fmla="*/ 2664713 w 3828416"/>
              <a:gd name="connsiteY570" fmla="*/ 1010484 h 1899350"/>
              <a:gd name="connsiteX571" fmla="*/ 2974879 w 3828416"/>
              <a:gd name="connsiteY571" fmla="*/ 970542 h 1899350"/>
              <a:gd name="connsiteX572" fmla="*/ 3071123 w 3828416"/>
              <a:gd name="connsiteY572" fmla="*/ 958364 h 1899350"/>
              <a:gd name="connsiteX573" fmla="*/ 773971 w 3828416"/>
              <a:gd name="connsiteY573" fmla="*/ 953785 h 1899350"/>
              <a:gd name="connsiteX574" fmla="*/ 761165 w 3828416"/>
              <a:gd name="connsiteY574" fmla="*/ 956887 h 1899350"/>
              <a:gd name="connsiteX575" fmla="*/ 785424 w 3828416"/>
              <a:gd name="connsiteY575" fmla="*/ 955839 h 1899350"/>
              <a:gd name="connsiteX576" fmla="*/ 773971 w 3828416"/>
              <a:gd name="connsiteY576" fmla="*/ 953785 h 1899350"/>
              <a:gd name="connsiteX577" fmla="*/ 723667 w 3828416"/>
              <a:gd name="connsiteY577" fmla="*/ 953007 h 1899350"/>
              <a:gd name="connsiteX578" fmla="*/ 606319 w 3828416"/>
              <a:gd name="connsiteY578" fmla="*/ 976766 h 1899350"/>
              <a:gd name="connsiteX579" fmla="*/ 723667 w 3828416"/>
              <a:gd name="connsiteY579" fmla="*/ 953007 h 1899350"/>
              <a:gd name="connsiteX580" fmla="*/ 1527131 w 3828416"/>
              <a:gd name="connsiteY580" fmla="*/ 952077 h 1899350"/>
              <a:gd name="connsiteX581" fmla="*/ 1543804 w 3828416"/>
              <a:gd name="connsiteY581" fmla="*/ 953255 h 1899350"/>
              <a:gd name="connsiteX582" fmla="*/ 1477658 w 3828416"/>
              <a:gd name="connsiteY582" fmla="*/ 977604 h 1899350"/>
              <a:gd name="connsiteX583" fmla="*/ 1527131 w 3828416"/>
              <a:gd name="connsiteY583" fmla="*/ 952077 h 1899350"/>
              <a:gd name="connsiteX584" fmla="*/ 1419822 w 3828416"/>
              <a:gd name="connsiteY584" fmla="*/ 950453 h 1899350"/>
              <a:gd name="connsiteX585" fmla="*/ 1425334 w 3828416"/>
              <a:gd name="connsiteY585" fmla="*/ 955497 h 1899350"/>
              <a:gd name="connsiteX586" fmla="*/ 1425983 w 3828416"/>
              <a:gd name="connsiteY586" fmla="*/ 955777 h 1899350"/>
              <a:gd name="connsiteX587" fmla="*/ 1136185 w 3828416"/>
              <a:gd name="connsiteY587" fmla="*/ 1088609 h 1899350"/>
              <a:gd name="connsiteX588" fmla="*/ 928902 w 3828416"/>
              <a:gd name="connsiteY588" fmla="*/ 1145612 h 1899350"/>
              <a:gd name="connsiteX589" fmla="*/ 870294 w 3828416"/>
              <a:gd name="connsiteY589" fmla="*/ 1155992 h 1899350"/>
              <a:gd name="connsiteX590" fmla="*/ 1098689 w 3828416"/>
              <a:gd name="connsiteY590" fmla="*/ 1098117 h 1899350"/>
              <a:gd name="connsiteX591" fmla="*/ 1265326 w 3828416"/>
              <a:gd name="connsiteY591" fmla="*/ 1037410 h 1899350"/>
              <a:gd name="connsiteX592" fmla="*/ 1383445 w 3828416"/>
              <a:gd name="connsiteY592" fmla="*/ 976122 h 1899350"/>
              <a:gd name="connsiteX593" fmla="*/ 1419822 w 3828416"/>
              <a:gd name="connsiteY593" fmla="*/ 950453 h 1899350"/>
              <a:gd name="connsiteX594" fmla="*/ 30014 w 3828416"/>
              <a:gd name="connsiteY594" fmla="*/ 947074 h 1899350"/>
              <a:gd name="connsiteX595" fmla="*/ 30341 w 3828416"/>
              <a:gd name="connsiteY595" fmla="*/ 955245 h 1899350"/>
              <a:gd name="connsiteX596" fmla="*/ 19787 w 3828416"/>
              <a:gd name="connsiteY596" fmla="*/ 955681 h 1899350"/>
              <a:gd name="connsiteX597" fmla="*/ 30014 w 3828416"/>
              <a:gd name="connsiteY597" fmla="*/ 947074 h 1899350"/>
              <a:gd name="connsiteX598" fmla="*/ 744130 w 3828416"/>
              <a:gd name="connsiteY598" fmla="*/ 944598 h 1899350"/>
              <a:gd name="connsiteX599" fmla="*/ 747602 w 3828416"/>
              <a:gd name="connsiteY599" fmla="*/ 949143 h 1899350"/>
              <a:gd name="connsiteX600" fmla="*/ 726027 w 3828416"/>
              <a:gd name="connsiteY600" fmla="*/ 947520 h 1899350"/>
              <a:gd name="connsiteX601" fmla="*/ 744130 w 3828416"/>
              <a:gd name="connsiteY601" fmla="*/ 944598 h 1899350"/>
              <a:gd name="connsiteX602" fmla="*/ 3114888 w 3828416"/>
              <a:gd name="connsiteY602" fmla="*/ 943423 h 1899350"/>
              <a:gd name="connsiteX603" fmla="*/ 3121535 w 3828416"/>
              <a:gd name="connsiteY603" fmla="*/ 948288 h 1899350"/>
              <a:gd name="connsiteX604" fmla="*/ 3078852 w 3828416"/>
              <a:gd name="connsiteY604" fmla="*/ 952890 h 1899350"/>
              <a:gd name="connsiteX605" fmla="*/ 3114888 w 3828416"/>
              <a:gd name="connsiteY605" fmla="*/ 943423 h 1899350"/>
              <a:gd name="connsiteX606" fmla="*/ 1575139 w 3828416"/>
              <a:gd name="connsiteY606" fmla="*/ 935745 h 1899350"/>
              <a:gd name="connsiteX607" fmla="*/ 1546164 w 3828416"/>
              <a:gd name="connsiteY607" fmla="*/ 947768 h 1899350"/>
              <a:gd name="connsiteX608" fmla="*/ 1575139 w 3828416"/>
              <a:gd name="connsiteY608" fmla="*/ 935745 h 1899350"/>
              <a:gd name="connsiteX609" fmla="*/ 34247 w 3828416"/>
              <a:gd name="connsiteY609" fmla="*/ 927953 h 1899350"/>
              <a:gd name="connsiteX610" fmla="*/ 42462 w 3828416"/>
              <a:gd name="connsiteY610" fmla="*/ 933301 h 1899350"/>
              <a:gd name="connsiteX611" fmla="*/ 32234 w 3828416"/>
              <a:gd name="connsiteY611" fmla="*/ 941908 h 1899350"/>
              <a:gd name="connsiteX612" fmla="*/ 23710 w 3828416"/>
              <a:gd name="connsiteY612" fmla="*/ 931361 h 1899350"/>
              <a:gd name="connsiteX613" fmla="*/ 34247 w 3828416"/>
              <a:gd name="connsiteY613" fmla="*/ 927953 h 1899350"/>
              <a:gd name="connsiteX614" fmla="*/ 3040226 w 3828416"/>
              <a:gd name="connsiteY614" fmla="*/ 922138 h 1899350"/>
              <a:gd name="connsiteX615" fmla="*/ 3039763 w 3828416"/>
              <a:gd name="connsiteY615" fmla="*/ 922323 h 1899350"/>
              <a:gd name="connsiteX616" fmla="*/ 3039762 w 3828416"/>
              <a:gd name="connsiteY616" fmla="*/ 922322 h 1899350"/>
              <a:gd name="connsiteX617" fmla="*/ 1421057 w 3828416"/>
              <a:gd name="connsiteY617" fmla="*/ 918094 h 1899350"/>
              <a:gd name="connsiteX618" fmla="*/ 1429254 w 3828416"/>
              <a:gd name="connsiteY618" fmla="*/ 923147 h 1899350"/>
              <a:gd name="connsiteX619" fmla="*/ 913421 w 3828416"/>
              <a:gd name="connsiteY619" fmla="*/ 1108364 h 1899350"/>
              <a:gd name="connsiteX620" fmla="*/ 1173148 w 3828416"/>
              <a:gd name="connsiteY620" fmla="*/ 1027624 h 1899350"/>
              <a:gd name="connsiteX621" fmla="*/ 1360562 w 3828416"/>
              <a:gd name="connsiteY621" fmla="*/ 949842 h 1899350"/>
              <a:gd name="connsiteX622" fmla="*/ 1384356 w 3828416"/>
              <a:gd name="connsiteY622" fmla="*/ 940945 h 1899350"/>
              <a:gd name="connsiteX623" fmla="*/ 1421057 w 3828416"/>
              <a:gd name="connsiteY623" fmla="*/ 918094 h 1899350"/>
              <a:gd name="connsiteX624" fmla="*/ 3036936 w 3828416"/>
              <a:gd name="connsiteY624" fmla="*/ 917283 h 1899350"/>
              <a:gd name="connsiteX625" fmla="*/ 3039762 w 3828416"/>
              <a:gd name="connsiteY625" fmla="*/ 922322 h 1899350"/>
              <a:gd name="connsiteX626" fmla="*/ 3032356 w 3828416"/>
              <a:gd name="connsiteY626" fmla="*/ 925259 h 1899350"/>
              <a:gd name="connsiteX627" fmla="*/ 2716679 w 3828416"/>
              <a:gd name="connsiteY627" fmla="*/ 960156 h 1899350"/>
              <a:gd name="connsiteX628" fmla="*/ 2578990 w 3828416"/>
              <a:gd name="connsiteY628" fmla="*/ 952610 h 1899350"/>
              <a:gd name="connsiteX629" fmla="*/ 3036936 w 3828416"/>
              <a:gd name="connsiteY629" fmla="*/ 917283 h 1899350"/>
              <a:gd name="connsiteX630" fmla="*/ 2730857 w 3828416"/>
              <a:gd name="connsiteY630" fmla="*/ 913760 h 1899350"/>
              <a:gd name="connsiteX631" fmla="*/ 2749110 w 3828416"/>
              <a:gd name="connsiteY631" fmla="*/ 915964 h 1899350"/>
              <a:gd name="connsiteX632" fmla="*/ 2708785 w 3828416"/>
              <a:gd name="connsiteY632" fmla="*/ 915078 h 1899350"/>
              <a:gd name="connsiteX633" fmla="*/ 2730857 w 3828416"/>
              <a:gd name="connsiteY633" fmla="*/ 913760 h 1899350"/>
              <a:gd name="connsiteX634" fmla="*/ 3086240 w 3828416"/>
              <a:gd name="connsiteY634" fmla="*/ 905165 h 1899350"/>
              <a:gd name="connsiteX635" fmla="*/ 3098044 w 3828416"/>
              <a:gd name="connsiteY635" fmla="*/ 909126 h 1899350"/>
              <a:gd name="connsiteX636" fmla="*/ 3097905 w 3828416"/>
              <a:gd name="connsiteY636" fmla="*/ 909450 h 1899350"/>
              <a:gd name="connsiteX637" fmla="*/ 3060405 w 3828416"/>
              <a:gd name="connsiteY637" fmla="*/ 910925 h 1899350"/>
              <a:gd name="connsiteX638" fmla="*/ 3044808 w 3828416"/>
              <a:gd name="connsiteY638" fmla="*/ 919519 h 1899350"/>
              <a:gd name="connsiteX639" fmla="*/ 3086240 w 3828416"/>
              <a:gd name="connsiteY639" fmla="*/ 905165 h 1899350"/>
              <a:gd name="connsiteX640" fmla="*/ 1459133 w 3828416"/>
              <a:gd name="connsiteY640" fmla="*/ 901601 h 1899350"/>
              <a:gd name="connsiteX641" fmla="*/ 1446615 w 3828416"/>
              <a:gd name="connsiteY641" fmla="*/ 916029 h 1899350"/>
              <a:gd name="connsiteX642" fmla="*/ 1431611 w 3828416"/>
              <a:gd name="connsiteY642" fmla="*/ 920337 h 1899350"/>
              <a:gd name="connsiteX643" fmla="*/ 1448369 w 3828416"/>
              <a:gd name="connsiteY643" fmla="*/ 905022 h 1899350"/>
              <a:gd name="connsiteX644" fmla="*/ 1460121 w 3828416"/>
              <a:gd name="connsiteY644" fmla="*/ 900464 h 1899350"/>
              <a:gd name="connsiteX645" fmla="*/ 1461878 w 3828416"/>
              <a:gd name="connsiteY645" fmla="*/ 900728 h 1899350"/>
              <a:gd name="connsiteX646" fmla="*/ 1459133 w 3828416"/>
              <a:gd name="connsiteY646" fmla="*/ 901601 h 1899350"/>
              <a:gd name="connsiteX647" fmla="*/ 797235 w 3828416"/>
              <a:gd name="connsiteY647" fmla="*/ 898433 h 1899350"/>
              <a:gd name="connsiteX648" fmla="*/ 810125 w 3828416"/>
              <a:gd name="connsiteY648" fmla="*/ 901056 h 1899350"/>
              <a:gd name="connsiteX649" fmla="*/ 777995 w 3828416"/>
              <a:gd name="connsiteY649" fmla="*/ 902546 h 1899350"/>
              <a:gd name="connsiteX650" fmla="*/ 797235 w 3828416"/>
              <a:gd name="connsiteY650" fmla="*/ 898433 h 1899350"/>
              <a:gd name="connsiteX651" fmla="*/ 1475548 w 3828416"/>
              <a:gd name="connsiteY651" fmla="*/ 895186 h 1899350"/>
              <a:gd name="connsiteX652" fmla="*/ 1473825 w 3828416"/>
              <a:gd name="connsiteY652" fmla="*/ 902530 h 1899350"/>
              <a:gd name="connsiteX653" fmla="*/ 1461878 w 3828416"/>
              <a:gd name="connsiteY653" fmla="*/ 900728 h 1899350"/>
              <a:gd name="connsiteX654" fmla="*/ 1473498 w 3828416"/>
              <a:gd name="connsiteY654" fmla="*/ 897035 h 1899350"/>
              <a:gd name="connsiteX655" fmla="*/ 1070212 w 3828416"/>
              <a:gd name="connsiteY655" fmla="*/ 892751 h 1899350"/>
              <a:gd name="connsiteX656" fmla="*/ 1076047 w 3828416"/>
              <a:gd name="connsiteY656" fmla="*/ 897935 h 1899350"/>
              <a:gd name="connsiteX657" fmla="*/ 1075584 w 3828416"/>
              <a:gd name="connsiteY657" fmla="*/ 898119 h 1899350"/>
              <a:gd name="connsiteX658" fmla="*/ 1012265 w 3828416"/>
              <a:gd name="connsiteY658" fmla="*/ 922151 h 1899350"/>
              <a:gd name="connsiteX659" fmla="*/ 1070212 w 3828416"/>
              <a:gd name="connsiteY659" fmla="*/ 892751 h 1899350"/>
              <a:gd name="connsiteX660" fmla="*/ 3145764 w 3828416"/>
              <a:gd name="connsiteY660" fmla="*/ 891010 h 1899350"/>
              <a:gd name="connsiteX661" fmla="*/ 3100397 w 3828416"/>
              <a:gd name="connsiteY661" fmla="*/ 898283 h 1899350"/>
              <a:gd name="connsiteX662" fmla="*/ 3145764 w 3828416"/>
              <a:gd name="connsiteY662" fmla="*/ 891010 h 1899350"/>
              <a:gd name="connsiteX663" fmla="*/ 1483515 w 3828416"/>
              <a:gd name="connsiteY663" fmla="*/ 888001 h 1899350"/>
              <a:gd name="connsiteX664" fmla="*/ 1475548 w 3828416"/>
              <a:gd name="connsiteY664" fmla="*/ 895186 h 1899350"/>
              <a:gd name="connsiteX665" fmla="*/ 1475557 w 3828416"/>
              <a:gd name="connsiteY665" fmla="*/ 895147 h 1899350"/>
              <a:gd name="connsiteX666" fmla="*/ 1478540 w 3828416"/>
              <a:gd name="connsiteY666" fmla="*/ 888876 h 1899350"/>
              <a:gd name="connsiteX667" fmla="*/ 1478865 w 3828416"/>
              <a:gd name="connsiteY667" fmla="*/ 889015 h 1899350"/>
              <a:gd name="connsiteX668" fmla="*/ 1672147 w 3828416"/>
              <a:gd name="connsiteY668" fmla="*/ 878004 h 1899350"/>
              <a:gd name="connsiteX669" fmla="*/ 1574809 w 3828416"/>
              <a:gd name="connsiteY669" fmla="*/ 924895 h 1899350"/>
              <a:gd name="connsiteX670" fmla="*/ 1672147 w 3828416"/>
              <a:gd name="connsiteY670" fmla="*/ 878004 h 1899350"/>
              <a:gd name="connsiteX671" fmla="*/ 658399 w 3828416"/>
              <a:gd name="connsiteY671" fmla="*/ 875241 h 1899350"/>
              <a:gd name="connsiteX672" fmla="*/ 661551 w 3828416"/>
              <a:gd name="connsiteY672" fmla="*/ 883098 h 1899350"/>
              <a:gd name="connsiteX673" fmla="*/ 661089 w 3828416"/>
              <a:gd name="connsiteY673" fmla="*/ 883281 h 1899350"/>
              <a:gd name="connsiteX674" fmla="*/ 647848 w 3828416"/>
              <a:gd name="connsiteY674" fmla="*/ 883709 h 1899350"/>
              <a:gd name="connsiteX675" fmla="*/ 658399 w 3828416"/>
              <a:gd name="connsiteY675" fmla="*/ 875241 h 1899350"/>
              <a:gd name="connsiteX676" fmla="*/ 3032008 w 3828416"/>
              <a:gd name="connsiteY676" fmla="*/ 874245 h 1899350"/>
              <a:gd name="connsiteX677" fmla="*/ 3035160 w 3828416"/>
              <a:gd name="connsiteY677" fmla="*/ 882101 h 1899350"/>
              <a:gd name="connsiteX678" fmla="*/ 2759480 w 3828416"/>
              <a:gd name="connsiteY678" fmla="*/ 912389 h 1899350"/>
              <a:gd name="connsiteX679" fmla="*/ 3032008 w 3828416"/>
              <a:gd name="connsiteY679" fmla="*/ 874245 h 1899350"/>
              <a:gd name="connsiteX680" fmla="*/ 61506 w 3828416"/>
              <a:gd name="connsiteY680" fmla="*/ 873796 h 1899350"/>
              <a:gd name="connsiteX681" fmla="*/ 49392 w 3828416"/>
              <a:gd name="connsiteY681" fmla="*/ 906451 h 1899350"/>
              <a:gd name="connsiteX682" fmla="*/ 61506 w 3828416"/>
              <a:gd name="connsiteY682" fmla="*/ 873796 h 1899350"/>
              <a:gd name="connsiteX683" fmla="*/ 1120617 w 3828416"/>
              <a:gd name="connsiteY683" fmla="*/ 871962 h 1899350"/>
              <a:gd name="connsiteX684" fmla="*/ 1078404 w 3828416"/>
              <a:gd name="connsiteY684" fmla="*/ 889769 h 1899350"/>
              <a:gd name="connsiteX685" fmla="*/ 1120617 w 3828416"/>
              <a:gd name="connsiteY685" fmla="*/ 871962 h 1899350"/>
              <a:gd name="connsiteX686" fmla="*/ 1206307 w 3828416"/>
              <a:gd name="connsiteY686" fmla="*/ 868253 h 1899350"/>
              <a:gd name="connsiteX687" fmla="*/ 1206635 w 3828416"/>
              <a:gd name="connsiteY687" fmla="*/ 876426 h 1899350"/>
              <a:gd name="connsiteX688" fmla="*/ 1187885 w 3828416"/>
              <a:gd name="connsiteY688" fmla="*/ 874486 h 1899350"/>
              <a:gd name="connsiteX689" fmla="*/ 1206307 w 3828416"/>
              <a:gd name="connsiteY689" fmla="*/ 868253 h 1899350"/>
              <a:gd name="connsiteX690" fmla="*/ 1018530 w 3828416"/>
              <a:gd name="connsiteY690" fmla="*/ 868246 h 1899350"/>
              <a:gd name="connsiteX691" fmla="*/ 848740 w 3828416"/>
              <a:gd name="connsiteY691" fmla="*/ 918419 h 1899350"/>
              <a:gd name="connsiteX692" fmla="*/ 848415 w 3828416"/>
              <a:gd name="connsiteY692" fmla="*/ 918279 h 1899350"/>
              <a:gd name="connsiteX693" fmla="*/ 846385 w 3828416"/>
              <a:gd name="connsiteY693" fmla="*/ 931940 h 1899350"/>
              <a:gd name="connsiteX694" fmla="*/ 779910 w 3828416"/>
              <a:gd name="connsiteY694" fmla="*/ 945438 h 1899350"/>
              <a:gd name="connsiteX695" fmla="*/ 828431 w 3828416"/>
              <a:gd name="connsiteY695" fmla="*/ 948699 h 1899350"/>
              <a:gd name="connsiteX696" fmla="*/ 629337 w 3828416"/>
              <a:gd name="connsiteY696" fmla="*/ 1005400 h 1899350"/>
              <a:gd name="connsiteX697" fmla="*/ 718042 w 3828416"/>
              <a:gd name="connsiteY697" fmla="*/ 1007191 h 1899350"/>
              <a:gd name="connsiteX698" fmla="*/ 739147 w 3828416"/>
              <a:gd name="connsiteY698" fmla="*/ 995611 h 1899350"/>
              <a:gd name="connsiteX699" fmla="*/ 747345 w 3828416"/>
              <a:gd name="connsiteY699" fmla="*/ 1000663 h 1899350"/>
              <a:gd name="connsiteX700" fmla="*/ 996520 w 3828416"/>
              <a:gd name="connsiteY700" fmla="*/ 923035 h 1899350"/>
              <a:gd name="connsiteX701" fmla="*/ 909266 w 3828416"/>
              <a:gd name="connsiteY701" fmla="*/ 953610 h 1899350"/>
              <a:gd name="connsiteX702" fmla="*/ 912418 w 3828416"/>
              <a:gd name="connsiteY702" fmla="*/ 961465 h 1899350"/>
              <a:gd name="connsiteX703" fmla="*/ 825163 w 3828416"/>
              <a:gd name="connsiteY703" fmla="*/ 989362 h 1899350"/>
              <a:gd name="connsiteX704" fmla="*/ 1014033 w 3828416"/>
              <a:gd name="connsiteY704" fmla="*/ 949301 h 1899350"/>
              <a:gd name="connsiteX705" fmla="*/ 827850 w 3828416"/>
              <a:gd name="connsiteY705" fmla="*/ 992047 h 1899350"/>
              <a:gd name="connsiteX706" fmla="*/ 609209 w 3828416"/>
              <a:gd name="connsiteY706" fmla="*/ 1028109 h 1899350"/>
              <a:gd name="connsiteX707" fmla="*/ 640544 w 3828416"/>
              <a:gd name="connsiteY707" fmla="*/ 1010598 h 1899350"/>
              <a:gd name="connsiteX708" fmla="*/ 597067 w 3828416"/>
              <a:gd name="connsiteY708" fmla="*/ 1001857 h 1899350"/>
              <a:gd name="connsiteX709" fmla="*/ 608088 w 3828416"/>
              <a:gd name="connsiteY709" fmla="*/ 1006594 h 1899350"/>
              <a:gd name="connsiteX710" fmla="*/ 523660 w 3828416"/>
              <a:gd name="connsiteY710" fmla="*/ 1042207 h 1899350"/>
              <a:gd name="connsiteX711" fmla="*/ 526487 w 3828416"/>
              <a:gd name="connsiteY711" fmla="*/ 1047246 h 1899350"/>
              <a:gd name="connsiteX712" fmla="*/ 509955 w 3828416"/>
              <a:gd name="connsiteY712" fmla="*/ 1040141 h 1899350"/>
              <a:gd name="connsiteX713" fmla="*/ 478296 w 3828416"/>
              <a:gd name="connsiteY713" fmla="*/ 1054835 h 1899350"/>
              <a:gd name="connsiteX714" fmla="*/ 554528 w 3828416"/>
              <a:gd name="connsiteY714" fmla="*/ 1016847 h 1899350"/>
              <a:gd name="connsiteX715" fmla="*/ 413385 w 3828416"/>
              <a:gd name="connsiteY715" fmla="*/ 1046825 h 1899350"/>
              <a:gd name="connsiteX716" fmla="*/ 634378 w 3828416"/>
              <a:gd name="connsiteY716" fmla="*/ 994564 h 1899350"/>
              <a:gd name="connsiteX717" fmla="*/ 777225 w 3828416"/>
              <a:gd name="connsiteY717" fmla="*/ 945431 h 1899350"/>
              <a:gd name="connsiteX718" fmla="*/ 766203 w 3828416"/>
              <a:gd name="connsiteY718" fmla="*/ 938018 h 1899350"/>
              <a:gd name="connsiteX719" fmla="*/ 933635 w 3828416"/>
              <a:gd name="connsiteY719" fmla="*/ 893333 h 1899350"/>
              <a:gd name="connsiteX720" fmla="*/ 1018530 w 3828416"/>
              <a:gd name="connsiteY720" fmla="*/ 868246 h 1899350"/>
              <a:gd name="connsiteX721" fmla="*/ 1792512 w 3828416"/>
              <a:gd name="connsiteY721" fmla="*/ 865102 h 1899350"/>
              <a:gd name="connsiteX722" fmla="*/ 1798024 w 3828416"/>
              <a:gd name="connsiteY722" fmla="*/ 870146 h 1899350"/>
              <a:gd name="connsiteX723" fmla="*/ 1797885 w 3828416"/>
              <a:gd name="connsiteY723" fmla="*/ 870470 h 1899350"/>
              <a:gd name="connsiteX724" fmla="*/ 1734895 w 3828416"/>
              <a:gd name="connsiteY724" fmla="*/ 908029 h 1899350"/>
              <a:gd name="connsiteX725" fmla="*/ 1690650 w 3828416"/>
              <a:gd name="connsiteY725" fmla="*/ 939496 h 1899350"/>
              <a:gd name="connsiteX726" fmla="*/ 1485279 w 3828416"/>
              <a:gd name="connsiteY726" fmla="*/ 1031359 h 1899350"/>
              <a:gd name="connsiteX727" fmla="*/ 1421958 w 3828416"/>
              <a:gd name="connsiteY727" fmla="*/ 1055391 h 1899350"/>
              <a:gd name="connsiteX728" fmla="*/ 1229169 w 3828416"/>
              <a:gd name="connsiteY728" fmla="*/ 1127805 h 1899350"/>
              <a:gd name="connsiteX729" fmla="*/ 772821 w 3828416"/>
              <a:gd name="connsiteY729" fmla="*/ 1203207 h 1899350"/>
              <a:gd name="connsiteX730" fmla="*/ 1048175 w 3828416"/>
              <a:gd name="connsiteY730" fmla="*/ 1170102 h 1899350"/>
              <a:gd name="connsiteX731" fmla="*/ 1271057 w 3828416"/>
              <a:gd name="connsiteY731" fmla="*/ 1107181 h 1899350"/>
              <a:gd name="connsiteX732" fmla="*/ 1419272 w 3828416"/>
              <a:gd name="connsiteY732" fmla="*/ 1052708 h 1899350"/>
              <a:gd name="connsiteX733" fmla="*/ 1725130 w 3828416"/>
              <a:gd name="connsiteY733" fmla="*/ 916454 h 1899350"/>
              <a:gd name="connsiteX734" fmla="*/ 1756463 w 3828416"/>
              <a:gd name="connsiteY734" fmla="*/ 896265 h 1899350"/>
              <a:gd name="connsiteX735" fmla="*/ 1761179 w 3828416"/>
              <a:gd name="connsiteY735" fmla="*/ 882612 h 1899350"/>
              <a:gd name="connsiteX736" fmla="*/ 1792512 w 3828416"/>
              <a:gd name="connsiteY736" fmla="*/ 865102 h 1899350"/>
              <a:gd name="connsiteX737" fmla="*/ 784273 w 3828416"/>
              <a:gd name="connsiteY737" fmla="*/ 864706 h 1899350"/>
              <a:gd name="connsiteX738" fmla="*/ 763166 w 3828416"/>
              <a:gd name="connsiteY738" fmla="*/ 873611 h 1899350"/>
              <a:gd name="connsiteX739" fmla="*/ 784273 w 3828416"/>
              <a:gd name="connsiteY739" fmla="*/ 864706 h 1899350"/>
              <a:gd name="connsiteX740" fmla="*/ 1699329 w 3828416"/>
              <a:gd name="connsiteY740" fmla="*/ 861248 h 1899350"/>
              <a:gd name="connsiteX741" fmla="*/ 1703808 w 3828416"/>
              <a:gd name="connsiteY741" fmla="*/ 865986 h 1899350"/>
              <a:gd name="connsiteX742" fmla="*/ 1682699 w 3828416"/>
              <a:gd name="connsiteY742" fmla="*/ 869535 h 1899350"/>
              <a:gd name="connsiteX743" fmla="*/ 1699329 w 3828416"/>
              <a:gd name="connsiteY743" fmla="*/ 861248 h 1899350"/>
              <a:gd name="connsiteX744" fmla="*/ 1563934 w 3828416"/>
              <a:gd name="connsiteY744" fmla="*/ 860556 h 1899350"/>
              <a:gd name="connsiteX745" fmla="*/ 1571632 w 3828416"/>
              <a:gd name="connsiteY745" fmla="*/ 863487 h 1899350"/>
              <a:gd name="connsiteX746" fmla="*/ 1477307 w 3828416"/>
              <a:gd name="connsiteY746" fmla="*/ 918558 h 1899350"/>
              <a:gd name="connsiteX747" fmla="*/ 1422183 w 3828416"/>
              <a:gd name="connsiteY747" fmla="*/ 947642 h 1899350"/>
              <a:gd name="connsiteX748" fmla="*/ 1540298 w 3828416"/>
              <a:gd name="connsiteY748" fmla="*/ 880998 h 1899350"/>
              <a:gd name="connsiteX749" fmla="*/ 1563934 w 3828416"/>
              <a:gd name="connsiteY749" fmla="*/ 860556 h 1899350"/>
              <a:gd name="connsiteX750" fmla="*/ 735427 w 3828416"/>
              <a:gd name="connsiteY750" fmla="*/ 855951 h 1899350"/>
              <a:gd name="connsiteX751" fmla="*/ 690388 w 3828416"/>
              <a:gd name="connsiteY751" fmla="*/ 871397 h 1899350"/>
              <a:gd name="connsiteX752" fmla="*/ 735427 w 3828416"/>
              <a:gd name="connsiteY752" fmla="*/ 855951 h 1899350"/>
              <a:gd name="connsiteX753" fmla="*/ 1582184 w 3828416"/>
              <a:gd name="connsiteY753" fmla="*/ 852341 h 1899350"/>
              <a:gd name="connsiteX754" fmla="*/ 1568804 w 3828416"/>
              <a:gd name="connsiteY754" fmla="*/ 853092 h 1899350"/>
              <a:gd name="connsiteX755" fmla="*/ 1582184 w 3828416"/>
              <a:gd name="connsiteY755" fmla="*/ 852341 h 1899350"/>
              <a:gd name="connsiteX756" fmla="*/ 1175882 w 3828416"/>
              <a:gd name="connsiteY756" fmla="*/ 847912 h 1899350"/>
              <a:gd name="connsiteX757" fmla="*/ 1152092 w 3828416"/>
              <a:gd name="connsiteY757" fmla="*/ 859486 h 1899350"/>
              <a:gd name="connsiteX758" fmla="*/ 1175882 w 3828416"/>
              <a:gd name="connsiteY758" fmla="*/ 847912 h 1899350"/>
              <a:gd name="connsiteX759" fmla="*/ 1554770 w 3828416"/>
              <a:gd name="connsiteY759" fmla="*/ 845534 h 1899350"/>
              <a:gd name="connsiteX760" fmla="*/ 1502198 w 3828416"/>
              <a:gd name="connsiteY760" fmla="*/ 883925 h 1899350"/>
              <a:gd name="connsiteX761" fmla="*/ 1483515 w 3828416"/>
              <a:gd name="connsiteY761" fmla="*/ 888001 h 1899350"/>
              <a:gd name="connsiteX762" fmla="*/ 1492309 w 3828416"/>
              <a:gd name="connsiteY762" fmla="*/ 880070 h 1899350"/>
              <a:gd name="connsiteX763" fmla="*/ 1518068 w 3828416"/>
              <a:gd name="connsiteY763" fmla="*/ 868386 h 1899350"/>
              <a:gd name="connsiteX764" fmla="*/ 1554770 w 3828416"/>
              <a:gd name="connsiteY764" fmla="*/ 845534 h 1899350"/>
              <a:gd name="connsiteX765" fmla="*/ 605930 w 3828416"/>
              <a:gd name="connsiteY765" fmla="*/ 845425 h 1899350"/>
              <a:gd name="connsiteX766" fmla="*/ 587975 w 3828416"/>
              <a:gd name="connsiteY766" fmla="*/ 862185 h 1899350"/>
              <a:gd name="connsiteX767" fmla="*/ 542938 w 3828416"/>
              <a:gd name="connsiteY767" fmla="*/ 877629 h 1899350"/>
              <a:gd name="connsiteX768" fmla="*/ 605930 w 3828416"/>
              <a:gd name="connsiteY768" fmla="*/ 845425 h 1899350"/>
              <a:gd name="connsiteX769" fmla="*/ 768829 w 3828416"/>
              <a:gd name="connsiteY769" fmla="*/ 839284 h 1899350"/>
              <a:gd name="connsiteX770" fmla="*/ 775091 w 3828416"/>
              <a:gd name="connsiteY770" fmla="*/ 843171 h 1899350"/>
              <a:gd name="connsiteX771" fmla="*/ 740605 w 3828416"/>
              <a:gd name="connsiteY771" fmla="*/ 852825 h 1899350"/>
              <a:gd name="connsiteX772" fmla="*/ 740277 w 3828416"/>
              <a:gd name="connsiteY772" fmla="*/ 844653 h 1899350"/>
              <a:gd name="connsiteX773" fmla="*/ 768829 w 3828416"/>
              <a:gd name="connsiteY773" fmla="*/ 839284 h 1899350"/>
              <a:gd name="connsiteX774" fmla="*/ 1102639 w 3828416"/>
              <a:gd name="connsiteY774" fmla="*/ 827511 h 1899350"/>
              <a:gd name="connsiteX775" fmla="*/ 1116014 w 3828416"/>
              <a:gd name="connsiteY775" fmla="*/ 829064 h 1899350"/>
              <a:gd name="connsiteX776" fmla="*/ 1065603 w 3828416"/>
              <a:gd name="connsiteY776" fmla="*/ 841818 h 1899350"/>
              <a:gd name="connsiteX777" fmla="*/ 1102639 w 3828416"/>
              <a:gd name="connsiteY777" fmla="*/ 827511 h 1899350"/>
              <a:gd name="connsiteX778" fmla="*/ 815783 w 3828416"/>
              <a:gd name="connsiteY778" fmla="*/ 827367 h 1899350"/>
              <a:gd name="connsiteX779" fmla="*/ 820321 w 3828416"/>
              <a:gd name="connsiteY779" fmla="*/ 830864 h 1899350"/>
              <a:gd name="connsiteX780" fmla="*/ 793703 w 3828416"/>
              <a:gd name="connsiteY780" fmla="*/ 837399 h 1899350"/>
              <a:gd name="connsiteX781" fmla="*/ 815783 w 3828416"/>
              <a:gd name="connsiteY781" fmla="*/ 827367 h 1899350"/>
              <a:gd name="connsiteX782" fmla="*/ 629069 w 3828416"/>
              <a:gd name="connsiteY782" fmla="*/ 825540 h 1899350"/>
              <a:gd name="connsiteX783" fmla="*/ 608289 w 3828416"/>
              <a:gd name="connsiteY783" fmla="*/ 839938 h 1899350"/>
              <a:gd name="connsiteX784" fmla="*/ 629069 w 3828416"/>
              <a:gd name="connsiteY784" fmla="*/ 825540 h 1899350"/>
              <a:gd name="connsiteX785" fmla="*/ 1210396 w 3828416"/>
              <a:gd name="connsiteY785" fmla="*/ 823450 h 1899350"/>
              <a:gd name="connsiteX786" fmla="*/ 1225965 w 3828416"/>
              <a:gd name="connsiteY786" fmla="*/ 826985 h 1899350"/>
              <a:gd name="connsiteX787" fmla="*/ 1199349 w 3828416"/>
              <a:gd name="connsiteY787" fmla="*/ 836198 h 1899350"/>
              <a:gd name="connsiteX788" fmla="*/ 1210396 w 3828416"/>
              <a:gd name="connsiteY788" fmla="*/ 823450 h 1899350"/>
              <a:gd name="connsiteX789" fmla="*/ 637137 w 3828416"/>
              <a:gd name="connsiteY789" fmla="*/ 817152 h 1899350"/>
              <a:gd name="connsiteX790" fmla="*/ 645133 w 3828416"/>
              <a:gd name="connsiteY790" fmla="*/ 824795 h 1899350"/>
              <a:gd name="connsiteX791" fmla="*/ 631894 w 3828416"/>
              <a:gd name="connsiteY791" fmla="*/ 827901 h 1899350"/>
              <a:gd name="connsiteX792" fmla="*/ 637137 w 3828416"/>
              <a:gd name="connsiteY792" fmla="*/ 817152 h 1899350"/>
              <a:gd name="connsiteX793" fmla="*/ 1150497 w 3828416"/>
              <a:gd name="connsiteY793" fmla="*/ 814054 h 1899350"/>
              <a:gd name="connsiteX794" fmla="*/ 1150360 w 3828416"/>
              <a:gd name="connsiteY794" fmla="*/ 814377 h 1899350"/>
              <a:gd name="connsiteX795" fmla="*/ 1150348 w 3828416"/>
              <a:gd name="connsiteY795" fmla="*/ 814080 h 1899350"/>
              <a:gd name="connsiteX796" fmla="*/ 98584 w 3828416"/>
              <a:gd name="connsiteY796" fmla="*/ 813867 h 1899350"/>
              <a:gd name="connsiteX797" fmla="*/ 104622 w 3828416"/>
              <a:gd name="connsiteY797" fmla="*/ 818135 h 1899350"/>
              <a:gd name="connsiteX798" fmla="*/ 86667 w 3828416"/>
              <a:gd name="connsiteY798" fmla="*/ 834894 h 1899350"/>
              <a:gd name="connsiteX799" fmla="*/ 88556 w 3828416"/>
              <a:gd name="connsiteY799" fmla="*/ 816202 h 1899350"/>
              <a:gd name="connsiteX800" fmla="*/ 98584 w 3828416"/>
              <a:gd name="connsiteY800" fmla="*/ 813867 h 1899350"/>
              <a:gd name="connsiteX801" fmla="*/ 1771189 w 3828416"/>
              <a:gd name="connsiteY801" fmla="*/ 811958 h 1899350"/>
              <a:gd name="connsiteX802" fmla="*/ 1771516 w 3828416"/>
              <a:gd name="connsiteY802" fmla="*/ 817453 h 1899350"/>
              <a:gd name="connsiteX803" fmla="*/ 1731988 w 3828416"/>
              <a:gd name="connsiteY803" fmla="*/ 837944 h 1899350"/>
              <a:gd name="connsiteX804" fmla="*/ 1732127 w 3828416"/>
              <a:gd name="connsiteY804" fmla="*/ 837621 h 1899350"/>
              <a:gd name="connsiteX805" fmla="*/ 1771189 w 3828416"/>
              <a:gd name="connsiteY805" fmla="*/ 811958 h 1899350"/>
              <a:gd name="connsiteX806" fmla="*/ 650340 w 3828416"/>
              <a:gd name="connsiteY806" fmla="*/ 809106 h 1899350"/>
              <a:gd name="connsiteX807" fmla="*/ 655684 w 3828416"/>
              <a:gd name="connsiteY807" fmla="*/ 813650 h 1899350"/>
              <a:gd name="connsiteX808" fmla="*/ 641979 w 3828416"/>
              <a:gd name="connsiteY808" fmla="*/ 811585 h 1899350"/>
              <a:gd name="connsiteX809" fmla="*/ 650340 w 3828416"/>
              <a:gd name="connsiteY809" fmla="*/ 809106 h 1899350"/>
              <a:gd name="connsiteX810" fmla="*/ 1150030 w 3828416"/>
              <a:gd name="connsiteY810" fmla="*/ 806205 h 1899350"/>
              <a:gd name="connsiteX811" fmla="*/ 1150348 w 3828416"/>
              <a:gd name="connsiteY811" fmla="*/ 814080 h 1899350"/>
              <a:gd name="connsiteX812" fmla="*/ 1136754 w 3828416"/>
              <a:gd name="connsiteY812" fmla="*/ 816322 h 1899350"/>
              <a:gd name="connsiteX813" fmla="*/ 1126238 w 3828416"/>
              <a:gd name="connsiteY813" fmla="*/ 815102 h 1899350"/>
              <a:gd name="connsiteX814" fmla="*/ 1150030 w 3828416"/>
              <a:gd name="connsiteY814" fmla="*/ 806205 h 1899350"/>
              <a:gd name="connsiteX815" fmla="*/ 3303224 w 3828416"/>
              <a:gd name="connsiteY815" fmla="*/ 803413 h 1899350"/>
              <a:gd name="connsiteX816" fmla="*/ 3303085 w 3828416"/>
              <a:gd name="connsiteY816" fmla="*/ 803735 h 1899350"/>
              <a:gd name="connsiteX817" fmla="*/ 3302874 w 3828416"/>
              <a:gd name="connsiteY817" fmla="*/ 803542 h 1899350"/>
              <a:gd name="connsiteX818" fmla="*/ 676134 w 3828416"/>
              <a:gd name="connsiteY818" fmla="*/ 799112 h 1899350"/>
              <a:gd name="connsiteX819" fmla="*/ 676458 w 3828416"/>
              <a:gd name="connsiteY819" fmla="*/ 799251 h 1899350"/>
              <a:gd name="connsiteX820" fmla="*/ 676101 w 3828416"/>
              <a:gd name="connsiteY820" fmla="*/ 799125 h 1899350"/>
              <a:gd name="connsiteX821" fmla="*/ 3297572 w 3828416"/>
              <a:gd name="connsiteY821" fmla="*/ 798689 h 1899350"/>
              <a:gd name="connsiteX822" fmla="*/ 3302874 w 3828416"/>
              <a:gd name="connsiteY822" fmla="*/ 803542 h 1899350"/>
              <a:gd name="connsiteX823" fmla="*/ 3194683 w 3828416"/>
              <a:gd name="connsiteY823" fmla="*/ 843530 h 1899350"/>
              <a:gd name="connsiteX824" fmla="*/ 3077839 w 3828416"/>
              <a:gd name="connsiteY824" fmla="*/ 869465 h 1899350"/>
              <a:gd name="connsiteX825" fmla="*/ 3188884 w 3828416"/>
              <a:gd name="connsiteY825" fmla="*/ 829995 h 1899350"/>
              <a:gd name="connsiteX826" fmla="*/ 3297572 w 3828416"/>
              <a:gd name="connsiteY826" fmla="*/ 798689 h 1899350"/>
              <a:gd name="connsiteX827" fmla="*/ 665578 w 3828416"/>
              <a:gd name="connsiteY827" fmla="*/ 796871 h 1899350"/>
              <a:gd name="connsiteX828" fmla="*/ 672667 w 3828416"/>
              <a:gd name="connsiteY828" fmla="*/ 797910 h 1899350"/>
              <a:gd name="connsiteX829" fmla="*/ 676101 w 3828416"/>
              <a:gd name="connsiteY829" fmla="*/ 799125 h 1899350"/>
              <a:gd name="connsiteX830" fmla="*/ 668208 w 3828416"/>
              <a:gd name="connsiteY830" fmla="*/ 802256 h 1899350"/>
              <a:gd name="connsiteX831" fmla="*/ 665908 w 3828416"/>
              <a:gd name="connsiteY831" fmla="*/ 810397 h 1899350"/>
              <a:gd name="connsiteX832" fmla="*/ 663222 w 3828416"/>
              <a:gd name="connsiteY832" fmla="*/ 807714 h 1899350"/>
              <a:gd name="connsiteX833" fmla="*/ 658177 w 3828416"/>
              <a:gd name="connsiteY833" fmla="*/ 810516 h 1899350"/>
              <a:gd name="connsiteX834" fmla="*/ 657850 w 3828416"/>
              <a:gd name="connsiteY834" fmla="*/ 805022 h 1899350"/>
              <a:gd name="connsiteX835" fmla="*/ 665578 w 3828416"/>
              <a:gd name="connsiteY835" fmla="*/ 796871 h 1899350"/>
              <a:gd name="connsiteX836" fmla="*/ 108863 w 3828416"/>
              <a:gd name="connsiteY836" fmla="*/ 793956 h 1899350"/>
              <a:gd name="connsiteX837" fmla="*/ 109191 w 3828416"/>
              <a:gd name="connsiteY837" fmla="*/ 802126 h 1899350"/>
              <a:gd name="connsiteX838" fmla="*/ 93594 w 3828416"/>
              <a:gd name="connsiteY838" fmla="*/ 810721 h 1899350"/>
              <a:gd name="connsiteX839" fmla="*/ 108863 w 3828416"/>
              <a:gd name="connsiteY839" fmla="*/ 793956 h 1899350"/>
              <a:gd name="connsiteX840" fmla="*/ 1382562 w 3828416"/>
              <a:gd name="connsiteY840" fmla="*/ 775348 h 1899350"/>
              <a:gd name="connsiteX841" fmla="*/ 1385388 w 3828416"/>
              <a:gd name="connsiteY841" fmla="*/ 780388 h 1899350"/>
              <a:gd name="connsiteX842" fmla="*/ 1385249 w 3828416"/>
              <a:gd name="connsiteY842" fmla="*/ 780710 h 1899350"/>
              <a:gd name="connsiteX843" fmla="*/ 1222559 w 3828416"/>
              <a:gd name="connsiteY843" fmla="*/ 865294 h 1899350"/>
              <a:gd name="connsiteX844" fmla="*/ 1253890 w 3828416"/>
              <a:gd name="connsiteY844" fmla="*/ 845105 h 1899350"/>
              <a:gd name="connsiteX845" fmla="*/ 1382562 w 3828416"/>
              <a:gd name="connsiteY845" fmla="*/ 775348 h 1899350"/>
              <a:gd name="connsiteX846" fmla="*/ 1834539 w 3828416"/>
              <a:gd name="connsiteY846" fmla="*/ 769432 h 1899350"/>
              <a:gd name="connsiteX847" fmla="*/ 1844595 w 3828416"/>
              <a:gd name="connsiteY847" fmla="*/ 771608 h 1899350"/>
              <a:gd name="connsiteX848" fmla="*/ 1796873 w 3828416"/>
              <a:gd name="connsiteY848" fmla="*/ 789724 h 1899350"/>
              <a:gd name="connsiteX849" fmla="*/ 1815621 w 3828416"/>
              <a:gd name="connsiteY849" fmla="*/ 786308 h 1899350"/>
              <a:gd name="connsiteX850" fmla="*/ 1834539 w 3828416"/>
              <a:gd name="connsiteY850" fmla="*/ 769432 h 1899350"/>
              <a:gd name="connsiteX851" fmla="*/ 250154 w 3828416"/>
              <a:gd name="connsiteY851" fmla="*/ 769011 h 1899350"/>
              <a:gd name="connsiteX852" fmla="*/ 242754 w 3828416"/>
              <a:gd name="connsiteY852" fmla="*/ 782657 h 1899350"/>
              <a:gd name="connsiteX853" fmla="*/ 250154 w 3828416"/>
              <a:gd name="connsiteY853" fmla="*/ 769011 h 1899350"/>
              <a:gd name="connsiteX854" fmla="*/ 1018945 w 3828416"/>
              <a:gd name="connsiteY854" fmla="*/ 768992 h 1899350"/>
              <a:gd name="connsiteX855" fmla="*/ 1022095 w 3828416"/>
              <a:gd name="connsiteY855" fmla="*/ 774171 h 1899350"/>
              <a:gd name="connsiteX856" fmla="*/ 1021957 w 3828416"/>
              <a:gd name="connsiteY856" fmla="*/ 774493 h 1899350"/>
              <a:gd name="connsiteX857" fmla="*/ 794684 w 3828416"/>
              <a:gd name="connsiteY857" fmla="*/ 861916 h 1899350"/>
              <a:gd name="connsiteX858" fmla="*/ 815791 w 3828416"/>
              <a:gd name="connsiteY858" fmla="*/ 853014 h 1899350"/>
              <a:gd name="connsiteX859" fmla="*/ 865872 w 3828416"/>
              <a:gd name="connsiteY859" fmla="*/ 829409 h 1899350"/>
              <a:gd name="connsiteX860" fmla="*/ 953125 w 3828416"/>
              <a:gd name="connsiteY860" fmla="*/ 798836 h 1899350"/>
              <a:gd name="connsiteX861" fmla="*/ 952798 w 3828416"/>
              <a:gd name="connsiteY861" fmla="*/ 790663 h 1899350"/>
              <a:gd name="connsiteX862" fmla="*/ 1018945 w 3828416"/>
              <a:gd name="connsiteY862" fmla="*/ 768992 h 1899350"/>
              <a:gd name="connsiteX863" fmla="*/ 1402897 w 3828416"/>
              <a:gd name="connsiteY863" fmla="*/ 760759 h 1899350"/>
              <a:gd name="connsiteX864" fmla="*/ 1416724 w 3828416"/>
              <a:gd name="connsiteY864" fmla="*/ 762878 h 1899350"/>
              <a:gd name="connsiteX865" fmla="*/ 1384734 w 3828416"/>
              <a:gd name="connsiteY865" fmla="*/ 769400 h 1899350"/>
              <a:gd name="connsiteX866" fmla="*/ 1402897 w 3828416"/>
              <a:gd name="connsiteY866" fmla="*/ 760759 h 1899350"/>
              <a:gd name="connsiteX867" fmla="*/ 2259747 w 3828416"/>
              <a:gd name="connsiteY867" fmla="*/ 748573 h 1899350"/>
              <a:gd name="connsiteX868" fmla="*/ 2265837 w 3828416"/>
              <a:gd name="connsiteY868" fmla="*/ 751100 h 1899350"/>
              <a:gd name="connsiteX869" fmla="*/ 2247416 w 3828416"/>
              <a:gd name="connsiteY869" fmla="*/ 762690 h 1899350"/>
              <a:gd name="connsiteX870" fmla="*/ 2259747 w 3828416"/>
              <a:gd name="connsiteY870" fmla="*/ 748573 h 1899350"/>
              <a:gd name="connsiteX871" fmla="*/ 827360 w 3828416"/>
              <a:gd name="connsiteY871" fmla="*/ 747462 h 1899350"/>
              <a:gd name="connsiteX872" fmla="*/ 827683 w 3828416"/>
              <a:gd name="connsiteY872" fmla="*/ 747601 h 1899350"/>
              <a:gd name="connsiteX873" fmla="*/ 809731 w 3828416"/>
              <a:gd name="connsiteY873" fmla="*/ 769716 h 1899350"/>
              <a:gd name="connsiteX874" fmla="*/ 798850 w 3828416"/>
              <a:gd name="connsiteY874" fmla="*/ 767334 h 1899350"/>
              <a:gd name="connsiteX875" fmla="*/ 827360 w 3828416"/>
              <a:gd name="connsiteY875" fmla="*/ 747462 h 1899350"/>
              <a:gd name="connsiteX876" fmla="*/ 127657 w 3828416"/>
              <a:gd name="connsiteY876" fmla="*/ 744911 h 1899350"/>
              <a:gd name="connsiteX877" fmla="*/ 120320 w 3828416"/>
              <a:gd name="connsiteY877" fmla="*/ 764746 h 1899350"/>
              <a:gd name="connsiteX878" fmla="*/ 108217 w 3828416"/>
              <a:gd name="connsiteY878" fmla="*/ 785645 h 1899350"/>
              <a:gd name="connsiteX879" fmla="*/ 105531 w 3828416"/>
              <a:gd name="connsiteY879" fmla="*/ 782962 h 1899350"/>
              <a:gd name="connsiteX880" fmla="*/ 102705 w 3828416"/>
              <a:gd name="connsiteY880" fmla="*/ 777922 h 1899350"/>
              <a:gd name="connsiteX881" fmla="*/ 117441 w 3828416"/>
              <a:gd name="connsiteY881" fmla="*/ 746772 h 1899350"/>
              <a:gd name="connsiteX882" fmla="*/ 127735 w 3828416"/>
              <a:gd name="connsiteY882" fmla="*/ 744700 h 1899350"/>
              <a:gd name="connsiteX883" fmla="*/ 128058 w 3828416"/>
              <a:gd name="connsiteY883" fmla="*/ 744839 h 1899350"/>
              <a:gd name="connsiteX884" fmla="*/ 127657 w 3828416"/>
              <a:gd name="connsiteY884" fmla="*/ 744911 h 1899350"/>
              <a:gd name="connsiteX885" fmla="*/ 3334856 w 3828416"/>
              <a:gd name="connsiteY885" fmla="*/ 740951 h 1899350"/>
              <a:gd name="connsiteX886" fmla="*/ 3370651 w 3828416"/>
              <a:gd name="connsiteY886" fmla="*/ 747491 h 1899350"/>
              <a:gd name="connsiteX887" fmla="*/ 3370512 w 3828416"/>
              <a:gd name="connsiteY887" fmla="*/ 747814 h 1899350"/>
              <a:gd name="connsiteX888" fmla="*/ 3152670 w 3828416"/>
              <a:gd name="connsiteY888" fmla="*/ 807931 h 1899350"/>
              <a:gd name="connsiteX889" fmla="*/ 2851167 w 3828416"/>
              <a:gd name="connsiteY889" fmla="*/ 858098 h 1899350"/>
              <a:gd name="connsiteX890" fmla="*/ 2896532 w 3828416"/>
              <a:gd name="connsiteY890" fmla="*/ 848147 h 1899350"/>
              <a:gd name="connsiteX891" fmla="*/ 3220845 w 3828416"/>
              <a:gd name="connsiteY891" fmla="*/ 767245 h 1899350"/>
              <a:gd name="connsiteX892" fmla="*/ 3334856 w 3828416"/>
              <a:gd name="connsiteY892" fmla="*/ 740951 h 1899350"/>
              <a:gd name="connsiteX893" fmla="*/ 993565 w 3828416"/>
              <a:gd name="connsiteY893" fmla="*/ 740491 h 1899350"/>
              <a:gd name="connsiteX894" fmla="*/ 996717 w 3828416"/>
              <a:gd name="connsiteY894" fmla="*/ 748347 h 1899350"/>
              <a:gd name="connsiteX895" fmla="*/ 997041 w 3828416"/>
              <a:gd name="connsiteY895" fmla="*/ 748486 h 1899350"/>
              <a:gd name="connsiteX896" fmla="*/ 673199 w 3828416"/>
              <a:gd name="connsiteY896" fmla="*/ 842593 h 1899350"/>
              <a:gd name="connsiteX897" fmla="*/ 630986 w 3828416"/>
              <a:gd name="connsiteY897" fmla="*/ 863078 h 1899350"/>
              <a:gd name="connsiteX898" fmla="*/ 546888 w 3828416"/>
              <a:gd name="connsiteY898" fmla="*/ 906863 h 1899350"/>
              <a:gd name="connsiteX899" fmla="*/ 496476 w 3828416"/>
              <a:gd name="connsiteY899" fmla="*/ 919617 h 1899350"/>
              <a:gd name="connsiteX900" fmla="*/ 993565 w 3828416"/>
              <a:gd name="connsiteY900" fmla="*/ 740491 h 1899350"/>
              <a:gd name="connsiteX901" fmla="*/ 1294184 w 3828416"/>
              <a:gd name="connsiteY901" fmla="*/ 739620 h 1899350"/>
              <a:gd name="connsiteX902" fmla="*/ 1297452 w 3828416"/>
              <a:gd name="connsiteY902" fmla="*/ 743743 h 1899350"/>
              <a:gd name="connsiteX903" fmla="*/ 1292410 w 3828416"/>
              <a:gd name="connsiteY903" fmla="*/ 749224 h 1899350"/>
              <a:gd name="connsiteX904" fmla="*/ 1276345 w 3828416"/>
              <a:gd name="connsiteY904" fmla="*/ 749969 h 1899350"/>
              <a:gd name="connsiteX905" fmla="*/ 1294184 w 3828416"/>
              <a:gd name="connsiteY905" fmla="*/ 739620 h 1899350"/>
              <a:gd name="connsiteX906" fmla="*/ 1393698 w 3828416"/>
              <a:gd name="connsiteY906" fmla="*/ 734242 h 1899350"/>
              <a:gd name="connsiteX907" fmla="*/ 1296688 w 3828416"/>
              <a:gd name="connsiteY907" fmla="*/ 789307 h 1899350"/>
              <a:gd name="connsiteX908" fmla="*/ 1222813 w 3828416"/>
              <a:gd name="connsiteY908" fmla="*/ 816452 h 1899350"/>
              <a:gd name="connsiteX909" fmla="*/ 1393698 w 3828416"/>
              <a:gd name="connsiteY909" fmla="*/ 734242 h 1899350"/>
              <a:gd name="connsiteX910" fmla="*/ 1096609 w 3828416"/>
              <a:gd name="connsiteY910" fmla="*/ 730860 h 1899350"/>
              <a:gd name="connsiteX911" fmla="*/ 1119577 w 3828416"/>
              <a:gd name="connsiteY911" fmla="*/ 732312 h 1899350"/>
              <a:gd name="connsiteX912" fmla="*/ 1023804 w 3828416"/>
              <a:gd name="connsiteY912" fmla="*/ 755016 h 1899350"/>
              <a:gd name="connsiteX913" fmla="*/ 1096609 w 3828416"/>
              <a:gd name="connsiteY913" fmla="*/ 730860 h 1899350"/>
              <a:gd name="connsiteX914" fmla="*/ 1490264 w 3828416"/>
              <a:gd name="connsiteY914" fmla="*/ 722204 h 1899350"/>
              <a:gd name="connsiteX915" fmla="*/ 1468830 w 3828416"/>
              <a:gd name="connsiteY915" fmla="*/ 725613 h 1899350"/>
              <a:gd name="connsiteX916" fmla="*/ 1416391 w 3828416"/>
              <a:gd name="connsiteY916" fmla="*/ 754703 h 1899350"/>
              <a:gd name="connsiteX917" fmla="*/ 1490264 w 3828416"/>
              <a:gd name="connsiteY917" fmla="*/ 722204 h 1899350"/>
              <a:gd name="connsiteX918" fmla="*/ 1422004 w 3828416"/>
              <a:gd name="connsiteY918" fmla="*/ 716291 h 1899350"/>
              <a:gd name="connsiteX919" fmla="*/ 1432482 w 3828416"/>
              <a:gd name="connsiteY919" fmla="*/ 716543 h 1899350"/>
              <a:gd name="connsiteX920" fmla="*/ 1417506 w 3828416"/>
              <a:gd name="connsiteY920" fmla="*/ 723966 h 1899350"/>
              <a:gd name="connsiteX921" fmla="*/ 1404389 w 3828416"/>
              <a:gd name="connsiteY921" fmla="*/ 728128 h 1899350"/>
              <a:gd name="connsiteX922" fmla="*/ 1407073 w 3828416"/>
              <a:gd name="connsiteY922" fmla="*/ 725458 h 1899350"/>
              <a:gd name="connsiteX923" fmla="*/ 1404247 w 3828416"/>
              <a:gd name="connsiteY923" fmla="*/ 723097 h 1899350"/>
              <a:gd name="connsiteX924" fmla="*/ 1422004 w 3828416"/>
              <a:gd name="connsiteY924" fmla="*/ 716291 h 1899350"/>
              <a:gd name="connsiteX925" fmla="*/ 1433365 w 3828416"/>
              <a:gd name="connsiteY925" fmla="*/ 716105 h 1899350"/>
              <a:gd name="connsiteX926" fmla="*/ 1433550 w 3828416"/>
              <a:gd name="connsiteY926" fmla="*/ 716568 h 1899350"/>
              <a:gd name="connsiteX927" fmla="*/ 1432482 w 3828416"/>
              <a:gd name="connsiteY927" fmla="*/ 716543 h 1899350"/>
              <a:gd name="connsiteX928" fmla="*/ 861886 w 3828416"/>
              <a:gd name="connsiteY928" fmla="*/ 712918 h 1899350"/>
              <a:gd name="connsiteX929" fmla="*/ 871603 w 3828416"/>
              <a:gd name="connsiteY929" fmla="*/ 713318 h 1899350"/>
              <a:gd name="connsiteX930" fmla="*/ 827359 w 3828416"/>
              <a:gd name="connsiteY930" fmla="*/ 744785 h 1899350"/>
              <a:gd name="connsiteX931" fmla="*/ 858691 w 3828416"/>
              <a:gd name="connsiteY931" fmla="*/ 721919 h 1899350"/>
              <a:gd name="connsiteX932" fmla="*/ 853180 w 3828416"/>
              <a:gd name="connsiteY932" fmla="*/ 719550 h 1899350"/>
              <a:gd name="connsiteX933" fmla="*/ 861886 w 3828416"/>
              <a:gd name="connsiteY933" fmla="*/ 712918 h 1899350"/>
              <a:gd name="connsiteX934" fmla="*/ 1917020 w 3828416"/>
              <a:gd name="connsiteY934" fmla="*/ 712099 h 1899350"/>
              <a:gd name="connsiteX935" fmla="*/ 1916558 w 3828416"/>
              <a:gd name="connsiteY935" fmla="*/ 712282 h 1899350"/>
              <a:gd name="connsiteX936" fmla="*/ 1900958 w 3828416"/>
              <a:gd name="connsiteY936" fmla="*/ 718198 h 1899350"/>
              <a:gd name="connsiteX937" fmla="*/ 1904111 w 3828416"/>
              <a:gd name="connsiteY937" fmla="*/ 726054 h 1899350"/>
              <a:gd name="connsiteX938" fmla="*/ 1838433 w 3828416"/>
              <a:gd name="connsiteY938" fmla="*/ 760929 h 1899350"/>
              <a:gd name="connsiteX939" fmla="*/ 1917020 w 3828416"/>
              <a:gd name="connsiteY939" fmla="*/ 712099 h 1899350"/>
              <a:gd name="connsiteX940" fmla="*/ 129291 w 3828416"/>
              <a:gd name="connsiteY940" fmla="*/ 709802 h 1899350"/>
              <a:gd name="connsiteX941" fmla="*/ 125045 w 3828416"/>
              <a:gd name="connsiteY941" fmla="*/ 736659 h 1899350"/>
              <a:gd name="connsiteX942" fmla="*/ 129291 w 3828416"/>
              <a:gd name="connsiteY942" fmla="*/ 709802 h 1899350"/>
              <a:gd name="connsiteX943" fmla="*/ 796137 w 3828416"/>
              <a:gd name="connsiteY943" fmla="*/ 705742 h 1899350"/>
              <a:gd name="connsiteX944" fmla="*/ 731582 w 3828416"/>
              <a:gd name="connsiteY944" fmla="*/ 764810 h 1899350"/>
              <a:gd name="connsiteX945" fmla="*/ 675990 w 3828416"/>
              <a:gd name="connsiteY945" fmla="*/ 786048 h 1899350"/>
              <a:gd name="connsiteX946" fmla="*/ 722918 w 3828416"/>
              <a:gd name="connsiteY946" fmla="*/ 751910 h 1899350"/>
              <a:gd name="connsiteX947" fmla="*/ 735830 w 3828416"/>
              <a:gd name="connsiteY947" fmla="*/ 743310 h 1899350"/>
              <a:gd name="connsiteX948" fmla="*/ 719767 w 3828416"/>
              <a:gd name="connsiteY948" fmla="*/ 746732 h 1899350"/>
              <a:gd name="connsiteX949" fmla="*/ 732679 w 3828416"/>
              <a:gd name="connsiteY949" fmla="*/ 738131 h 1899350"/>
              <a:gd name="connsiteX950" fmla="*/ 746385 w 3828416"/>
              <a:gd name="connsiteY950" fmla="*/ 742874 h 1899350"/>
              <a:gd name="connsiteX951" fmla="*/ 795674 w 3828416"/>
              <a:gd name="connsiteY951" fmla="*/ 705925 h 1899350"/>
              <a:gd name="connsiteX952" fmla="*/ 736602 w 3828416"/>
              <a:gd name="connsiteY952" fmla="*/ 703102 h 1899350"/>
              <a:gd name="connsiteX953" fmla="*/ 721008 w 3828416"/>
              <a:gd name="connsiteY953" fmla="*/ 717051 h 1899350"/>
              <a:gd name="connsiteX954" fmla="*/ 736602 w 3828416"/>
              <a:gd name="connsiteY954" fmla="*/ 703102 h 1899350"/>
              <a:gd name="connsiteX955" fmla="*/ 1502073 w 3828416"/>
              <a:gd name="connsiteY955" fmla="*/ 702661 h 1899350"/>
              <a:gd name="connsiteX956" fmla="*/ 1508218 w 3828416"/>
              <a:gd name="connsiteY956" fmla="*/ 702768 h 1899350"/>
              <a:gd name="connsiteX957" fmla="*/ 1514055 w 3828416"/>
              <a:gd name="connsiteY957" fmla="*/ 710630 h 1899350"/>
              <a:gd name="connsiteX958" fmla="*/ 1495307 w 3828416"/>
              <a:gd name="connsiteY958" fmla="*/ 714045 h 1899350"/>
              <a:gd name="connsiteX959" fmla="*/ 1502073 w 3828416"/>
              <a:gd name="connsiteY959" fmla="*/ 702661 h 1899350"/>
              <a:gd name="connsiteX960" fmla="*/ 2331912 w 3828416"/>
              <a:gd name="connsiteY960" fmla="*/ 698208 h 1899350"/>
              <a:gd name="connsiteX961" fmla="*/ 2341412 w 3828416"/>
              <a:gd name="connsiteY961" fmla="*/ 699447 h 1899350"/>
              <a:gd name="connsiteX962" fmla="*/ 2320632 w 3828416"/>
              <a:gd name="connsiteY962" fmla="*/ 713845 h 1899350"/>
              <a:gd name="connsiteX963" fmla="*/ 2299058 w 3828416"/>
              <a:gd name="connsiteY963" fmla="*/ 712222 h 1899350"/>
              <a:gd name="connsiteX964" fmla="*/ 2298872 w 3828416"/>
              <a:gd name="connsiteY964" fmla="*/ 711758 h 1899350"/>
              <a:gd name="connsiteX965" fmla="*/ 2331912 w 3828416"/>
              <a:gd name="connsiteY965" fmla="*/ 698208 h 1899350"/>
              <a:gd name="connsiteX966" fmla="*/ 1765843 w 3828416"/>
              <a:gd name="connsiteY966" fmla="*/ 694166 h 1899350"/>
              <a:gd name="connsiteX967" fmla="*/ 1774141 w 3828416"/>
              <a:gd name="connsiteY967" fmla="*/ 694290 h 1899350"/>
              <a:gd name="connsiteX968" fmla="*/ 1761231 w 3828416"/>
              <a:gd name="connsiteY968" fmla="*/ 708245 h 1899350"/>
              <a:gd name="connsiteX969" fmla="*/ 1732724 w 3828416"/>
              <a:gd name="connsiteY969" fmla="*/ 730795 h 1899350"/>
              <a:gd name="connsiteX970" fmla="*/ 1642348 w 3828416"/>
              <a:gd name="connsiteY970" fmla="*/ 815099 h 1899350"/>
              <a:gd name="connsiteX971" fmla="*/ 1582180 w 3828416"/>
              <a:gd name="connsiteY971" fmla="*/ 849665 h 1899350"/>
              <a:gd name="connsiteX972" fmla="*/ 1633824 w 3828416"/>
              <a:gd name="connsiteY972" fmla="*/ 804551 h 1899350"/>
              <a:gd name="connsiteX973" fmla="*/ 1613044 w 3828416"/>
              <a:gd name="connsiteY973" fmla="*/ 818949 h 1899350"/>
              <a:gd name="connsiteX974" fmla="*/ 1584070 w 3828416"/>
              <a:gd name="connsiteY974" fmla="*/ 833650 h 1899350"/>
              <a:gd name="connsiteX975" fmla="*/ 1583746 w 3828416"/>
              <a:gd name="connsiteY975" fmla="*/ 833510 h 1899350"/>
              <a:gd name="connsiteX976" fmla="*/ 1564996 w 3828416"/>
              <a:gd name="connsiteY976" fmla="*/ 834247 h 1899350"/>
              <a:gd name="connsiteX977" fmla="*/ 1606416 w 3828416"/>
              <a:gd name="connsiteY977" fmla="*/ 803097 h 1899350"/>
              <a:gd name="connsiteX978" fmla="*/ 1633032 w 3828416"/>
              <a:gd name="connsiteY978" fmla="*/ 793886 h 1899350"/>
              <a:gd name="connsiteX979" fmla="*/ 1643257 w 3828416"/>
              <a:gd name="connsiteY979" fmla="*/ 779922 h 1899350"/>
              <a:gd name="connsiteX980" fmla="*/ 1674917 w 3828416"/>
              <a:gd name="connsiteY980" fmla="*/ 765228 h 1899350"/>
              <a:gd name="connsiteX981" fmla="*/ 1674588 w 3828416"/>
              <a:gd name="connsiteY981" fmla="*/ 757056 h 1899350"/>
              <a:gd name="connsiteX982" fmla="*/ 1693337 w 3828416"/>
              <a:gd name="connsiteY982" fmla="*/ 753640 h 1899350"/>
              <a:gd name="connsiteX983" fmla="*/ 1703422 w 3828416"/>
              <a:gd name="connsiteY983" fmla="*/ 737324 h 1899350"/>
              <a:gd name="connsiteX984" fmla="*/ 1763589 w 3828416"/>
              <a:gd name="connsiteY984" fmla="*/ 700080 h 1899350"/>
              <a:gd name="connsiteX985" fmla="*/ 1755393 w 3828416"/>
              <a:gd name="connsiteY985" fmla="*/ 697706 h 1899350"/>
              <a:gd name="connsiteX986" fmla="*/ 1765843 w 3828416"/>
              <a:gd name="connsiteY986" fmla="*/ 694166 h 1899350"/>
              <a:gd name="connsiteX987" fmla="*/ 1472614 w 3828416"/>
              <a:gd name="connsiteY987" fmla="*/ 690906 h 1899350"/>
              <a:gd name="connsiteX988" fmla="*/ 1451507 w 3828416"/>
              <a:gd name="connsiteY988" fmla="*/ 699809 h 1899350"/>
              <a:gd name="connsiteX989" fmla="*/ 1472614 w 3828416"/>
              <a:gd name="connsiteY989" fmla="*/ 690906 h 1899350"/>
              <a:gd name="connsiteX990" fmla="*/ 899782 w 3828416"/>
              <a:gd name="connsiteY990" fmla="*/ 685274 h 1899350"/>
              <a:gd name="connsiteX991" fmla="*/ 900107 w 3828416"/>
              <a:gd name="connsiteY991" fmla="*/ 685413 h 1899350"/>
              <a:gd name="connsiteX992" fmla="*/ 873957 w 3828416"/>
              <a:gd name="connsiteY992" fmla="*/ 702475 h 1899350"/>
              <a:gd name="connsiteX993" fmla="*/ 889227 w 3828416"/>
              <a:gd name="connsiteY993" fmla="*/ 685710 h 1899350"/>
              <a:gd name="connsiteX994" fmla="*/ 899782 w 3828416"/>
              <a:gd name="connsiteY994" fmla="*/ 685274 h 1899350"/>
              <a:gd name="connsiteX995" fmla="*/ 1551158 w 3828416"/>
              <a:gd name="connsiteY995" fmla="*/ 677158 h 1899350"/>
              <a:gd name="connsiteX996" fmla="*/ 1555616 w 3828416"/>
              <a:gd name="connsiteY996" fmla="*/ 681835 h 1899350"/>
              <a:gd name="connsiteX997" fmla="*/ 1534182 w 3828416"/>
              <a:gd name="connsiteY997" fmla="*/ 685244 h 1899350"/>
              <a:gd name="connsiteX998" fmla="*/ 1551158 w 3828416"/>
              <a:gd name="connsiteY998" fmla="*/ 677158 h 1899350"/>
              <a:gd name="connsiteX999" fmla="*/ 800057 w 3828416"/>
              <a:gd name="connsiteY999" fmla="*/ 676069 h 1899350"/>
              <a:gd name="connsiteX1000" fmla="*/ 799918 w 3828416"/>
              <a:gd name="connsiteY1000" fmla="*/ 676392 h 1899350"/>
              <a:gd name="connsiteX1001" fmla="*/ 799681 w 3828416"/>
              <a:gd name="connsiteY1001" fmla="*/ 676154 h 1899350"/>
              <a:gd name="connsiteX1002" fmla="*/ 146588 w 3828416"/>
              <a:gd name="connsiteY1002" fmla="*/ 671343 h 1899350"/>
              <a:gd name="connsiteX1003" fmla="*/ 126605 w 3828416"/>
              <a:gd name="connsiteY1003" fmla="*/ 707117 h 1899350"/>
              <a:gd name="connsiteX1004" fmla="*/ 141406 w 3828416"/>
              <a:gd name="connsiteY1004" fmla="*/ 679824 h 1899350"/>
              <a:gd name="connsiteX1005" fmla="*/ 146450 w 3828416"/>
              <a:gd name="connsiteY1005" fmla="*/ 671665 h 1899350"/>
              <a:gd name="connsiteX1006" fmla="*/ 796905 w 3828416"/>
              <a:gd name="connsiteY1006" fmla="*/ 668213 h 1899350"/>
              <a:gd name="connsiteX1007" fmla="*/ 797232 w 3828416"/>
              <a:gd name="connsiteY1007" fmla="*/ 673708 h 1899350"/>
              <a:gd name="connsiteX1008" fmla="*/ 799681 w 3828416"/>
              <a:gd name="connsiteY1008" fmla="*/ 676154 h 1899350"/>
              <a:gd name="connsiteX1009" fmla="*/ 789421 w 3828416"/>
              <a:gd name="connsiteY1009" fmla="*/ 678478 h 1899350"/>
              <a:gd name="connsiteX1010" fmla="*/ 789831 w 3828416"/>
              <a:gd name="connsiteY1010" fmla="*/ 687354 h 1899350"/>
              <a:gd name="connsiteX1011" fmla="*/ 742903 w 3828416"/>
              <a:gd name="connsiteY1011" fmla="*/ 721492 h 1899350"/>
              <a:gd name="connsiteX1012" fmla="*/ 796905 w 3828416"/>
              <a:gd name="connsiteY1012" fmla="*/ 668213 h 1899350"/>
              <a:gd name="connsiteX1013" fmla="*/ 1377741 w 3828416"/>
              <a:gd name="connsiteY1013" fmla="*/ 667725 h 1899350"/>
              <a:gd name="connsiteX1014" fmla="*/ 1377602 w 3828416"/>
              <a:gd name="connsiteY1014" fmla="*/ 668048 h 1899350"/>
              <a:gd name="connsiteX1015" fmla="*/ 1377590 w 3828416"/>
              <a:gd name="connsiteY1015" fmla="*/ 667732 h 1899350"/>
              <a:gd name="connsiteX1016" fmla="*/ 1510036 w 3828416"/>
              <a:gd name="connsiteY1016" fmla="*/ 662435 h 1899350"/>
              <a:gd name="connsiteX1017" fmla="*/ 1507703 w 3828416"/>
              <a:gd name="connsiteY1017" fmla="*/ 666214 h 1899350"/>
              <a:gd name="connsiteX1018" fmla="*/ 1509778 w 3828416"/>
              <a:gd name="connsiteY1018" fmla="*/ 673224 h 1899350"/>
              <a:gd name="connsiteX1019" fmla="*/ 1467238 w 3828416"/>
              <a:gd name="connsiteY1019" fmla="*/ 685537 h 1899350"/>
              <a:gd name="connsiteX1020" fmla="*/ 1497254 w 3828416"/>
              <a:gd name="connsiteY1020" fmla="*/ 669085 h 1899350"/>
              <a:gd name="connsiteX1021" fmla="*/ 1510547 w 3828416"/>
              <a:gd name="connsiteY1021" fmla="*/ 661607 h 1899350"/>
              <a:gd name="connsiteX1022" fmla="*/ 1510236 w 3828416"/>
              <a:gd name="connsiteY1022" fmla="*/ 662331 h 1899350"/>
              <a:gd name="connsiteX1023" fmla="*/ 1510036 w 3828416"/>
              <a:gd name="connsiteY1023" fmla="*/ 662435 h 1899350"/>
              <a:gd name="connsiteX1024" fmla="*/ 1377275 w 3828416"/>
              <a:gd name="connsiteY1024" fmla="*/ 659875 h 1899350"/>
              <a:gd name="connsiteX1025" fmla="*/ 1377590 w 3828416"/>
              <a:gd name="connsiteY1025" fmla="*/ 667732 h 1899350"/>
              <a:gd name="connsiteX1026" fmla="*/ 1361677 w 3828416"/>
              <a:gd name="connsiteY1026" fmla="*/ 668470 h 1899350"/>
              <a:gd name="connsiteX1027" fmla="*/ 1377275 w 3828416"/>
              <a:gd name="connsiteY1027" fmla="*/ 659875 h 1899350"/>
              <a:gd name="connsiteX1028" fmla="*/ 1511485 w 3828416"/>
              <a:gd name="connsiteY1028" fmla="*/ 659426 h 1899350"/>
              <a:gd name="connsiteX1029" fmla="*/ 1511808 w 3828416"/>
              <a:gd name="connsiteY1029" fmla="*/ 659565 h 1899350"/>
              <a:gd name="connsiteX1030" fmla="*/ 1510547 w 3828416"/>
              <a:gd name="connsiteY1030" fmla="*/ 661607 h 1899350"/>
              <a:gd name="connsiteX1031" fmla="*/ 1036637 w 3828416"/>
              <a:gd name="connsiteY1031" fmla="*/ 655793 h 1899350"/>
              <a:gd name="connsiteX1032" fmla="*/ 1046441 w 3828416"/>
              <a:gd name="connsiteY1032" fmla="*/ 657664 h 1899350"/>
              <a:gd name="connsiteX1033" fmla="*/ 1035890 w 3828416"/>
              <a:gd name="connsiteY1033" fmla="*/ 666132 h 1899350"/>
              <a:gd name="connsiteX1034" fmla="*/ 1030378 w 3828416"/>
              <a:gd name="connsiteY1034" fmla="*/ 663763 h 1899350"/>
              <a:gd name="connsiteX1035" fmla="*/ 1036637 w 3828416"/>
              <a:gd name="connsiteY1035" fmla="*/ 655793 h 1899350"/>
              <a:gd name="connsiteX1036" fmla="*/ 1579673 w 3828416"/>
              <a:gd name="connsiteY1036" fmla="*/ 654455 h 1899350"/>
              <a:gd name="connsiteX1037" fmla="*/ 1589310 w 3828416"/>
              <a:gd name="connsiteY1037" fmla="*/ 656157 h 1899350"/>
              <a:gd name="connsiteX1038" fmla="*/ 1570561 w 3828416"/>
              <a:gd name="connsiteY1038" fmla="*/ 659574 h 1899350"/>
              <a:gd name="connsiteX1039" fmla="*/ 1579673 w 3828416"/>
              <a:gd name="connsiteY1039" fmla="*/ 654455 h 1899350"/>
              <a:gd name="connsiteX1040" fmla="*/ 1261482 w 3828416"/>
              <a:gd name="connsiteY1040" fmla="*/ 654093 h 1899350"/>
              <a:gd name="connsiteX1041" fmla="*/ 1266994 w 3828416"/>
              <a:gd name="connsiteY1041" fmla="*/ 659138 h 1899350"/>
              <a:gd name="connsiteX1042" fmla="*/ 1143039 w 3828416"/>
              <a:gd name="connsiteY1042" fmla="*/ 715243 h 1899350"/>
              <a:gd name="connsiteX1043" fmla="*/ 1143368 w 3828416"/>
              <a:gd name="connsiteY1043" fmla="*/ 723415 h 1899350"/>
              <a:gd name="connsiteX1044" fmla="*/ 1124617 w 3828416"/>
              <a:gd name="connsiteY1044" fmla="*/ 721475 h 1899350"/>
              <a:gd name="connsiteX1045" fmla="*/ 1261482 w 3828416"/>
              <a:gd name="connsiteY1045" fmla="*/ 654093 h 1899350"/>
              <a:gd name="connsiteX1046" fmla="*/ 1527547 w 3828416"/>
              <a:gd name="connsiteY1046" fmla="*/ 653325 h 1899350"/>
              <a:gd name="connsiteX1047" fmla="*/ 1509127 w 3828416"/>
              <a:gd name="connsiteY1047" fmla="*/ 664913 h 1899350"/>
              <a:gd name="connsiteX1048" fmla="*/ 1510236 w 3828416"/>
              <a:gd name="connsiteY1048" fmla="*/ 662331 h 1899350"/>
              <a:gd name="connsiteX1049" fmla="*/ 290559 w 3828416"/>
              <a:gd name="connsiteY1049" fmla="*/ 649082 h 1899350"/>
              <a:gd name="connsiteX1050" fmla="*/ 260844 w 3828416"/>
              <a:gd name="connsiteY1050" fmla="*/ 760220 h 1899350"/>
              <a:gd name="connsiteX1051" fmla="*/ 247465 w 3828416"/>
              <a:gd name="connsiteY1051" fmla="*/ 760971 h 1899350"/>
              <a:gd name="connsiteX1052" fmla="*/ 265859 w 3828416"/>
              <a:gd name="connsiteY1052" fmla="*/ 695832 h 1899350"/>
              <a:gd name="connsiteX1053" fmla="*/ 283814 w 3828416"/>
              <a:gd name="connsiteY1053" fmla="*/ 679073 h 1899350"/>
              <a:gd name="connsiteX1054" fmla="*/ 290420 w 3828416"/>
              <a:gd name="connsiteY1054" fmla="*/ 649405 h 1899350"/>
              <a:gd name="connsiteX1055" fmla="*/ 752775 w 3828416"/>
              <a:gd name="connsiteY1055" fmla="*/ 648864 h 1899350"/>
              <a:gd name="connsiteX1056" fmla="*/ 758147 w 3828416"/>
              <a:gd name="connsiteY1056" fmla="*/ 651173 h 1899350"/>
              <a:gd name="connsiteX1057" fmla="*/ 688551 w 3828416"/>
              <a:gd name="connsiteY1057" fmla="*/ 721079 h 1899350"/>
              <a:gd name="connsiteX1058" fmla="*/ 752965 w 3828416"/>
              <a:gd name="connsiteY1058" fmla="*/ 648649 h 1899350"/>
              <a:gd name="connsiteX1059" fmla="*/ 752775 w 3828416"/>
              <a:gd name="connsiteY1059" fmla="*/ 648864 h 1899350"/>
              <a:gd name="connsiteX1060" fmla="*/ 752637 w 3828416"/>
              <a:gd name="connsiteY1060" fmla="*/ 648804 h 1899350"/>
              <a:gd name="connsiteX1061" fmla="*/ 150044 w 3828416"/>
              <a:gd name="connsiteY1061" fmla="*/ 636497 h 1899350"/>
              <a:gd name="connsiteX1062" fmla="*/ 146124 w 3828416"/>
              <a:gd name="connsiteY1062" fmla="*/ 668849 h 1899350"/>
              <a:gd name="connsiteX1063" fmla="*/ 150044 w 3828416"/>
              <a:gd name="connsiteY1063" fmla="*/ 636497 h 1899350"/>
              <a:gd name="connsiteX1064" fmla="*/ 1554210 w 3828416"/>
              <a:gd name="connsiteY1064" fmla="*/ 633353 h 1899350"/>
              <a:gd name="connsiteX1065" fmla="*/ 1559070 w 3828416"/>
              <a:gd name="connsiteY1065" fmla="*/ 638955 h 1899350"/>
              <a:gd name="connsiteX1066" fmla="*/ 1532449 w 3828416"/>
              <a:gd name="connsiteY1066" fmla="*/ 640135 h 1899350"/>
              <a:gd name="connsiteX1067" fmla="*/ 1554210 w 3828416"/>
              <a:gd name="connsiteY1067" fmla="*/ 633353 h 1899350"/>
              <a:gd name="connsiteX1068" fmla="*/ 834321 w 3828416"/>
              <a:gd name="connsiteY1068" fmla="*/ 629078 h 1899350"/>
              <a:gd name="connsiteX1069" fmla="*/ 838327 w 3828416"/>
              <a:gd name="connsiteY1069" fmla="*/ 634385 h 1899350"/>
              <a:gd name="connsiteX1070" fmla="*/ 799596 w 3828416"/>
              <a:gd name="connsiteY1070" fmla="*/ 670898 h 1899350"/>
              <a:gd name="connsiteX1071" fmla="*/ 824623 w 3828416"/>
              <a:gd name="connsiteY1071" fmla="*/ 629641 h 1899350"/>
              <a:gd name="connsiteX1072" fmla="*/ 834321 w 3828416"/>
              <a:gd name="connsiteY1072" fmla="*/ 629078 h 1899350"/>
              <a:gd name="connsiteX1073" fmla="*/ 286798 w 3828416"/>
              <a:gd name="connsiteY1073" fmla="*/ 625666 h 1899350"/>
              <a:gd name="connsiteX1074" fmla="*/ 297818 w 3828416"/>
              <a:gd name="connsiteY1074" fmla="*/ 630403 h 1899350"/>
              <a:gd name="connsiteX1075" fmla="*/ 295789 w 3828416"/>
              <a:gd name="connsiteY1075" fmla="*/ 646741 h 1899350"/>
              <a:gd name="connsiteX1076" fmla="*/ 284440 w 3828416"/>
              <a:gd name="connsiteY1076" fmla="*/ 633832 h 1899350"/>
              <a:gd name="connsiteX1077" fmla="*/ 286798 w 3828416"/>
              <a:gd name="connsiteY1077" fmla="*/ 625666 h 1899350"/>
              <a:gd name="connsiteX1078" fmla="*/ 1573760 w 3828416"/>
              <a:gd name="connsiteY1078" fmla="*/ 620410 h 1899350"/>
              <a:gd name="connsiteX1079" fmla="*/ 1585358 w 3828416"/>
              <a:gd name="connsiteY1079" fmla="*/ 624248 h 1899350"/>
              <a:gd name="connsiteX1080" fmla="*/ 1566610 w 3828416"/>
              <a:gd name="connsiteY1080" fmla="*/ 627663 h 1899350"/>
              <a:gd name="connsiteX1081" fmla="*/ 1573760 w 3828416"/>
              <a:gd name="connsiteY1081" fmla="*/ 620410 h 1899350"/>
              <a:gd name="connsiteX1082" fmla="*/ 1867346 w 3828416"/>
              <a:gd name="connsiteY1082" fmla="*/ 620383 h 1899350"/>
              <a:gd name="connsiteX1083" fmla="*/ 1867209 w 3828416"/>
              <a:gd name="connsiteY1083" fmla="*/ 620705 h 1899350"/>
              <a:gd name="connsiteX1084" fmla="*/ 1789413 w 3828416"/>
              <a:gd name="connsiteY1084" fmla="*/ 680203 h 1899350"/>
              <a:gd name="connsiteX1085" fmla="*/ 1773817 w 3828416"/>
              <a:gd name="connsiteY1085" fmla="*/ 691474 h 1899350"/>
              <a:gd name="connsiteX1086" fmla="*/ 1867346 w 3828416"/>
              <a:gd name="connsiteY1086" fmla="*/ 620383 h 1899350"/>
              <a:gd name="connsiteX1087" fmla="*/ 960909 w 3828416"/>
              <a:gd name="connsiteY1087" fmla="*/ 618873 h 1899350"/>
              <a:gd name="connsiteX1088" fmla="*/ 950947 w 3828416"/>
              <a:gd name="connsiteY1088" fmla="*/ 637707 h 1899350"/>
              <a:gd name="connsiteX1089" fmla="*/ 927962 w 3828416"/>
              <a:gd name="connsiteY1089" fmla="*/ 651875 h 1899350"/>
              <a:gd name="connsiteX1090" fmla="*/ 894270 w 3828416"/>
              <a:gd name="connsiteY1090" fmla="*/ 677551 h 1899350"/>
              <a:gd name="connsiteX1091" fmla="*/ 951986 w 3828416"/>
              <a:gd name="connsiteY1091" fmla="*/ 624804 h 1899350"/>
              <a:gd name="connsiteX1092" fmla="*/ 1654986 w 3828416"/>
              <a:gd name="connsiteY1092" fmla="*/ 618605 h 1899350"/>
              <a:gd name="connsiteX1093" fmla="*/ 1610412 w 3828416"/>
              <a:gd name="connsiteY1093" fmla="*/ 641899 h 1899350"/>
              <a:gd name="connsiteX1094" fmla="*/ 1654986 w 3828416"/>
              <a:gd name="connsiteY1094" fmla="*/ 618605 h 1899350"/>
              <a:gd name="connsiteX1095" fmla="*/ 961842 w 3828416"/>
              <a:gd name="connsiteY1095" fmla="*/ 618252 h 1899350"/>
              <a:gd name="connsiteX1096" fmla="*/ 960909 w 3828416"/>
              <a:gd name="connsiteY1096" fmla="*/ 618873 h 1899350"/>
              <a:gd name="connsiteX1097" fmla="*/ 961186 w 3828416"/>
              <a:gd name="connsiteY1097" fmla="*/ 618348 h 1899350"/>
              <a:gd name="connsiteX1098" fmla="*/ 1458549 w 3828416"/>
              <a:gd name="connsiteY1098" fmla="*/ 616406 h 1899350"/>
              <a:gd name="connsiteX1099" fmla="*/ 1411152 w 3828416"/>
              <a:gd name="connsiteY1099" fmla="*/ 637339 h 1899350"/>
              <a:gd name="connsiteX1100" fmla="*/ 1395555 w 3828416"/>
              <a:gd name="connsiteY1100" fmla="*/ 648611 h 1899350"/>
              <a:gd name="connsiteX1101" fmla="*/ 1458549 w 3828416"/>
              <a:gd name="connsiteY1101" fmla="*/ 616406 h 1899350"/>
              <a:gd name="connsiteX1102" fmla="*/ 159800 w 3828416"/>
              <a:gd name="connsiteY1102" fmla="*/ 612008 h 1899350"/>
              <a:gd name="connsiteX1103" fmla="*/ 157911 w 3828416"/>
              <a:gd name="connsiteY1103" fmla="*/ 630700 h 1899350"/>
              <a:gd name="connsiteX1104" fmla="*/ 150042 w 3828416"/>
              <a:gd name="connsiteY1104" fmla="*/ 633819 h 1899350"/>
              <a:gd name="connsiteX1105" fmla="*/ 146561 w 3828416"/>
              <a:gd name="connsiteY1105" fmla="*/ 617792 h 1899350"/>
              <a:gd name="connsiteX1106" fmla="*/ 159800 w 3828416"/>
              <a:gd name="connsiteY1106" fmla="*/ 612008 h 1899350"/>
              <a:gd name="connsiteX1107" fmla="*/ 974424 w 3828416"/>
              <a:gd name="connsiteY1107" fmla="*/ 609889 h 1899350"/>
              <a:gd name="connsiteX1108" fmla="*/ 969230 w 3828416"/>
              <a:gd name="connsiteY1108" fmla="*/ 617170 h 1899350"/>
              <a:gd name="connsiteX1109" fmla="*/ 961842 w 3828416"/>
              <a:gd name="connsiteY1109" fmla="*/ 618252 h 1899350"/>
              <a:gd name="connsiteX1110" fmla="*/ 164981 w 3828416"/>
              <a:gd name="connsiteY1110" fmla="*/ 606204 h 1899350"/>
              <a:gd name="connsiteX1111" fmla="*/ 164844 w 3828416"/>
              <a:gd name="connsiteY1111" fmla="*/ 606526 h 1899350"/>
              <a:gd name="connsiteX1112" fmla="*/ 164647 w 3828416"/>
              <a:gd name="connsiteY1112" fmla="*/ 606342 h 1899350"/>
              <a:gd name="connsiteX1113" fmla="*/ 1092246 w 3828416"/>
              <a:gd name="connsiteY1113" fmla="*/ 604689 h 1899350"/>
              <a:gd name="connsiteX1114" fmla="*/ 1079335 w 3828416"/>
              <a:gd name="connsiteY1114" fmla="*/ 615967 h 1899350"/>
              <a:gd name="connsiteX1115" fmla="*/ 1092246 w 3828416"/>
              <a:gd name="connsiteY1115" fmla="*/ 604689 h 1899350"/>
              <a:gd name="connsiteX1116" fmla="*/ 807105 w 3828416"/>
              <a:gd name="connsiteY1116" fmla="*/ 603376 h 1899350"/>
              <a:gd name="connsiteX1117" fmla="*/ 773414 w 3828416"/>
              <a:gd name="connsiteY1117" fmla="*/ 629053 h 1899350"/>
              <a:gd name="connsiteX1118" fmla="*/ 767402 w 3828416"/>
              <a:gd name="connsiteY1118" fmla="*/ 641814 h 1899350"/>
              <a:gd name="connsiteX1119" fmla="*/ 752965 w 3828416"/>
              <a:gd name="connsiteY1119" fmla="*/ 648649 h 1899350"/>
              <a:gd name="connsiteX1120" fmla="*/ 762863 w 3828416"/>
              <a:gd name="connsiteY1120" fmla="*/ 637521 h 1899350"/>
              <a:gd name="connsiteX1121" fmla="*/ 807105 w 3828416"/>
              <a:gd name="connsiteY1121" fmla="*/ 603376 h 1899350"/>
              <a:gd name="connsiteX1122" fmla="*/ 1477184 w 3828416"/>
              <a:gd name="connsiteY1122" fmla="*/ 598171 h 1899350"/>
              <a:gd name="connsiteX1123" fmla="*/ 1487196 w 3828416"/>
              <a:gd name="connsiteY1123" fmla="*/ 598889 h 1899350"/>
              <a:gd name="connsiteX1124" fmla="*/ 1487058 w 3828416"/>
              <a:gd name="connsiteY1124" fmla="*/ 599213 h 1899350"/>
              <a:gd name="connsiteX1125" fmla="*/ 1463265 w 3828416"/>
              <a:gd name="connsiteY1125" fmla="*/ 608109 h 1899350"/>
              <a:gd name="connsiteX1126" fmla="*/ 1462937 w 3828416"/>
              <a:gd name="connsiteY1126" fmla="*/ 599936 h 1899350"/>
              <a:gd name="connsiteX1127" fmla="*/ 1477184 w 3828416"/>
              <a:gd name="connsiteY1127" fmla="*/ 598171 h 1899350"/>
              <a:gd name="connsiteX1128" fmla="*/ 84322 w 3828416"/>
              <a:gd name="connsiteY1128" fmla="*/ 593723 h 1899350"/>
              <a:gd name="connsiteX1129" fmla="*/ 82321 w 3828416"/>
              <a:gd name="connsiteY1129" fmla="*/ 668967 h 1899350"/>
              <a:gd name="connsiteX1130" fmla="*/ 59654 w 3828416"/>
              <a:gd name="connsiteY1130" fmla="*/ 704735 h 1899350"/>
              <a:gd name="connsiteX1131" fmla="*/ 34795 w 3828416"/>
              <a:gd name="connsiteY1131" fmla="*/ 793292 h 1899350"/>
              <a:gd name="connsiteX1132" fmla="*/ 230 w 3828416"/>
              <a:gd name="connsiteY1132" fmla="*/ 867629 h 1899350"/>
              <a:gd name="connsiteX1133" fmla="*/ 230 w 3828416"/>
              <a:gd name="connsiteY1133" fmla="*/ 852427 h 1899350"/>
              <a:gd name="connsiteX1134" fmla="*/ 7975 w 3828416"/>
              <a:gd name="connsiteY1134" fmla="*/ 836263 h 1899350"/>
              <a:gd name="connsiteX1135" fmla="*/ 30382 w 3828416"/>
              <a:gd name="connsiteY1135" fmla="*/ 775525 h 1899350"/>
              <a:gd name="connsiteX1136" fmla="*/ 24871 w 3828416"/>
              <a:gd name="connsiteY1136" fmla="*/ 770479 h 1899350"/>
              <a:gd name="connsiteX1137" fmla="*/ 38109 w 3828416"/>
              <a:gd name="connsiteY1137" fmla="*/ 764696 h 1899350"/>
              <a:gd name="connsiteX1138" fmla="*/ 57297 w 3828416"/>
              <a:gd name="connsiteY1138" fmla="*/ 712900 h 1899350"/>
              <a:gd name="connsiteX1139" fmla="*/ 65929 w 3828416"/>
              <a:gd name="connsiteY1139" fmla="*/ 661540 h 1899350"/>
              <a:gd name="connsiteX1140" fmla="*/ 65134 w 3828416"/>
              <a:gd name="connsiteY1140" fmla="*/ 645518 h 1899350"/>
              <a:gd name="connsiteX1141" fmla="*/ 69849 w 3828416"/>
              <a:gd name="connsiteY1141" fmla="*/ 629188 h 1899350"/>
              <a:gd name="connsiteX1142" fmla="*/ 71410 w 3828416"/>
              <a:gd name="connsiteY1142" fmla="*/ 605002 h 1899350"/>
              <a:gd name="connsiteX1143" fmla="*/ 84322 w 3828416"/>
              <a:gd name="connsiteY1143" fmla="*/ 593723 h 1899350"/>
              <a:gd name="connsiteX1144" fmla="*/ 1689046 w 3828416"/>
              <a:gd name="connsiteY1144" fmla="*/ 583510 h 1899350"/>
              <a:gd name="connsiteX1145" fmla="*/ 1696405 w 3828416"/>
              <a:gd name="connsiteY1145" fmla="*/ 587455 h 1899350"/>
              <a:gd name="connsiteX1146" fmla="*/ 1677983 w 3828416"/>
              <a:gd name="connsiteY1146" fmla="*/ 593687 h 1899350"/>
              <a:gd name="connsiteX1147" fmla="*/ 1664745 w 3828416"/>
              <a:gd name="connsiteY1147" fmla="*/ 599472 h 1899350"/>
              <a:gd name="connsiteX1148" fmla="*/ 1689046 w 3828416"/>
              <a:gd name="connsiteY1148" fmla="*/ 583510 h 1899350"/>
              <a:gd name="connsiteX1149" fmla="*/ 1628383 w 3828416"/>
              <a:gd name="connsiteY1149" fmla="*/ 579532 h 1899350"/>
              <a:gd name="connsiteX1150" fmla="*/ 1637002 w 3828416"/>
              <a:gd name="connsiteY1150" fmla="*/ 581814 h 1899350"/>
              <a:gd name="connsiteX1151" fmla="*/ 1610852 w 3828416"/>
              <a:gd name="connsiteY1151" fmla="*/ 596198 h 1899350"/>
              <a:gd name="connsiteX1152" fmla="*/ 1628383 w 3828416"/>
              <a:gd name="connsiteY1152" fmla="*/ 579532 h 1899350"/>
              <a:gd name="connsiteX1153" fmla="*/ 997093 w 3828416"/>
              <a:gd name="connsiteY1153" fmla="*/ 579475 h 1899350"/>
              <a:gd name="connsiteX1154" fmla="*/ 1000246 w 3828416"/>
              <a:gd name="connsiteY1154" fmla="*/ 587331 h 1899350"/>
              <a:gd name="connsiteX1155" fmla="*/ 1000107 w 3828416"/>
              <a:gd name="connsiteY1155" fmla="*/ 587653 h 1899350"/>
              <a:gd name="connsiteX1156" fmla="*/ 982152 w 3828416"/>
              <a:gd name="connsiteY1156" fmla="*/ 604413 h 1899350"/>
              <a:gd name="connsiteX1157" fmla="*/ 971271 w 3828416"/>
              <a:gd name="connsiteY1157" fmla="*/ 602031 h 1899350"/>
              <a:gd name="connsiteX1158" fmla="*/ 997093 w 3828416"/>
              <a:gd name="connsiteY1158" fmla="*/ 579475 h 1899350"/>
              <a:gd name="connsiteX1159" fmla="*/ 1908296 w 3828416"/>
              <a:gd name="connsiteY1159" fmla="*/ 576027 h 1899350"/>
              <a:gd name="connsiteX1160" fmla="*/ 1871921 w 3828416"/>
              <a:gd name="connsiteY1160" fmla="*/ 604375 h 1899350"/>
              <a:gd name="connsiteX1161" fmla="*/ 1908296 w 3828416"/>
              <a:gd name="connsiteY1161" fmla="*/ 576027 h 1899350"/>
              <a:gd name="connsiteX1162" fmla="*/ 2449929 w 3828416"/>
              <a:gd name="connsiteY1162" fmla="*/ 556757 h 1899350"/>
              <a:gd name="connsiteX1163" fmla="*/ 2274092 w 3828416"/>
              <a:gd name="connsiteY1163" fmla="*/ 589823 h 1899350"/>
              <a:gd name="connsiteX1164" fmla="*/ 2227519 w 3828416"/>
              <a:gd name="connsiteY1164" fmla="*/ 688360 h 1899350"/>
              <a:gd name="connsiteX1165" fmla="*/ 2158606 w 3828416"/>
              <a:gd name="connsiteY1165" fmla="*/ 828161 h 1899350"/>
              <a:gd name="connsiteX1166" fmla="*/ 2349034 w 3828416"/>
              <a:gd name="connsiteY1166" fmla="*/ 755882 h 1899350"/>
              <a:gd name="connsiteX1167" fmla="*/ 2410462 w 3828416"/>
              <a:gd name="connsiteY1167" fmla="*/ 742508 h 1899350"/>
              <a:gd name="connsiteX1168" fmla="*/ 2133574 w 3828416"/>
              <a:gd name="connsiteY1168" fmla="*/ 861383 h 1899350"/>
              <a:gd name="connsiteX1169" fmla="*/ 2102270 w 3828416"/>
              <a:gd name="connsiteY1169" fmla="*/ 937802 h 1899350"/>
              <a:gd name="connsiteX1170" fmla="*/ 2154711 w 3828416"/>
              <a:gd name="connsiteY1170" fmla="*/ 911387 h 1899350"/>
              <a:gd name="connsiteX1171" fmla="*/ 2159428 w 3828416"/>
              <a:gd name="connsiteY1171" fmla="*/ 900411 h 1899350"/>
              <a:gd name="connsiteX1172" fmla="*/ 2431599 w 3828416"/>
              <a:gd name="connsiteY1172" fmla="*/ 795188 h 1899350"/>
              <a:gd name="connsiteX1173" fmla="*/ 2471129 w 3828416"/>
              <a:gd name="connsiteY1173" fmla="*/ 780052 h 1899350"/>
              <a:gd name="connsiteX1174" fmla="*/ 2477293 w 3828416"/>
              <a:gd name="connsiteY1174" fmla="*/ 796087 h 1899350"/>
              <a:gd name="connsiteX1175" fmla="*/ 2453032 w 3828416"/>
              <a:gd name="connsiteY1175" fmla="*/ 791780 h 1899350"/>
              <a:gd name="connsiteX1176" fmla="*/ 2442806 w 3828416"/>
              <a:gd name="connsiteY1176" fmla="*/ 803064 h 1899350"/>
              <a:gd name="connsiteX1177" fmla="*/ 2201968 w 3828416"/>
              <a:gd name="connsiteY1177" fmla="*/ 888099 h 1899350"/>
              <a:gd name="connsiteX1178" fmla="*/ 2207479 w 3828416"/>
              <a:gd name="connsiteY1178" fmla="*/ 893145 h 1899350"/>
              <a:gd name="connsiteX1179" fmla="*/ 2087003 w 3828416"/>
              <a:gd name="connsiteY1179" fmla="*/ 959922 h 1899350"/>
              <a:gd name="connsiteX1180" fmla="*/ 2095199 w 3828416"/>
              <a:gd name="connsiteY1180" fmla="*/ 962297 h 1899350"/>
              <a:gd name="connsiteX1181" fmla="*/ 2047035 w 3828416"/>
              <a:gd name="connsiteY1181" fmla="*/ 1026115 h 1899350"/>
              <a:gd name="connsiteX1182" fmla="*/ 2033797 w 3828416"/>
              <a:gd name="connsiteY1182" fmla="*/ 1031899 h 1899350"/>
              <a:gd name="connsiteX1183" fmla="*/ 2096790 w 3828416"/>
              <a:gd name="connsiteY1183" fmla="*/ 999694 h 1899350"/>
              <a:gd name="connsiteX1184" fmla="*/ 2127654 w 3828416"/>
              <a:gd name="connsiteY1184" fmla="*/ 966303 h 1899350"/>
              <a:gd name="connsiteX1185" fmla="*/ 2420139 w 3828416"/>
              <a:gd name="connsiteY1185" fmla="*/ 838833 h 1899350"/>
              <a:gd name="connsiteX1186" fmla="*/ 2551195 w 3828416"/>
              <a:gd name="connsiteY1186" fmla="*/ 819816 h 1899350"/>
              <a:gd name="connsiteX1187" fmla="*/ 2204681 w 3828416"/>
              <a:gd name="connsiteY1187" fmla="*/ 944335 h 1899350"/>
              <a:gd name="connsiteX1188" fmla="*/ 2188616 w 3828416"/>
              <a:gd name="connsiteY1188" fmla="*/ 945079 h 1899350"/>
              <a:gd name="connsiteX1189" fmla="*/ 2115398 w 3828416"/>
              <a:gd name="connsiteY1189" fmla="*/ 991248 h 1899350"/>
              <a:gd name="connsiteX1190" fmla="*/ 2142014 w 3828416"/>
              <a:gd name="connsiteY1190" fmla="*/ 982035 h 1899350"/>
              <a:gd name="connsiteX1191" fmla="*/ 2399712 w 3828416"/>
              <a:gd name="connsiteY1191" fmla="*/ 914953 h 1899350"/>
              <a:gd name="connsiteX1192" fmla="*/ 2415309 w 3828416"/>
              <a:gd name="connsiteY1192" fmla="*/ 906359 h 1899350"/>
              <a:gd name="connsiteX1193" fmla="*/ 2517065 w 3828416"/>
              <a:gd name="connsiteY1193" fmla="*/ 896550 h 1899350"/>
              <a:gd name="connsiteX1194" fmla="*/ 2269592 w 3828416"/>
              <a:gd name="connsiteY1194" fmla="*/ 955022 h 1899350"/>
              <a:gd name="connsiteX1195" fmla="*/ 2187524 w 3828416"/>
              <a:gd name="connsiteY1195" fmla="*/ 985148 h 1899350"/>
              <a:gd name="connsiteX1196" fmla="*/ 2171460 w 3828416"/>
              <a:gd name="connsiteY1196" fmla="*/ 985894 h 1899350"/>
              <a:gd name="connsiteX1197" fmla="*/ 1979470 w 3828416"/>
              <a:gd name="connsiteY1197" fmla="*/ 1082361 h 1899350"/>
              <a:gd name="connsiteX1198" fmla="*/ 1913353 w 3828416"/>
              <a:gd name="connsiteY1198" fmla="*/ 1165615 h 1899350"/>
              <a:gd name="connsiteX1199" fmla="*/ 1843755 w 3828416"/>
              <a:gd name="connsiteY1199" fmla="*/ 1232842 h 1899350"/>
              <a:gd name="connsiteX1200" fmla="*/ 2846539 w 3828416"/>
              <a:gd name="connsiteY1200" fmla="*/ 1053826 h 1899350"/>
              <a:gd name="connsiteX1201" fmla="*/ 2787935 w 3828416"/>
              <a:gd name="connsiteY1201" fmla="*/ 1066883 h 1899350"/>
              <a:gd name="connsiteX1202" fmla="*/ 2701919 w 3828416"/>
              <a:gd name="connsiteY1202" fmla="*/ 1070455 h 1899350"/>
              <a:gd name="connsiteX1203" fmla="*/ 2707756 w 3828416"/>
              <a:gd name="connsiteY1203" fmla="*/ 1078316 h 1899350"/>
              <a:gd name="connsiteX1204" fmla="*/ 2670584 w 3828416"/>
              <a:gd name="connsiteY1204" fmla="*/ 1087964 h 1899350"/>
              <a:gd name="connsiteX1205" fmla="*/ 2616552 w 3828416"/>
              <a:gd name="connsiteY1205" fmla="*/ 1079658 h 1899350"/>
              <a:gd name="connsiteX1206" fmla="*/ 2635629 w 3828416"/>
              <a:gd name="connsiteY1206" fmla="*/ 1084415 h 1899350"/>
              <a:gd name="connsiteX1207" fmla="*/ 2549937 w 3828416"/>
              <a:gd name="connsiteY1207" fmla="*/ 1090802 h 1899350"/>
              <a:gd name="connsiteX1208" fmla="*/ 2560959 w 3828416"/>
              <a:gd name="connsiteY1208" fmla="*/ 1098216 h 1899350"/>
              <a:gd name="connsiteX1209" fmla="*/ 2520308 w 3828416"/>
              <a:gd name="connsiteY1209" fmla="*/ 1091836 h 1899350"/>
              <a:gd name="connsiteX1210" fmla="*/ 2528505 w 3828416"/>
              <a:gd name="connsiteY1210" fmla="*/ 1096889 h 1899350"/>
              <a:gd name="connsiteX1211" fmla="*/ 2491006 w 3828416"/>
              <a:gd name="connsiteY1211" fmla="*/ 1098365 h 1899350"/>
              <a:gd name="connsiteX1212" fmla="*/ 2499202 w 3828416"/>
              <a:gd name="connsiteY1212" fmla="*/ 1100739 h 1899350"/>
              <a:gd name="connsiteX1213" fmla="*/ 2448651 w 3828416"/>
              <a:gd name="connsiteY1213" fmla="*/ 1111140 h 1899350"/>
              <a:gd name="connsiteX1214" fmla="*/ 2437628 w 3828416"/>
              <a:gd name="connsiteY1214" fmla="*/ 1103726 h 1899350"/>
              <a:gd name="connsiteX1215" fmla="*/ 2322962 w 3828416"/>
              <a:gd name="connsiteY1215" fmla="*/ 1122135 h 1899350"/>
              <a:gd name="connsiteX1216" fmla="*/ 2303746 w 3828416"/>
              <a:gd name="connsiteY1216" fmla="*/ 1117702 h 1899350"/>
              <a:gd name="connsiteX1217" fmla="*/ 2311944 w 3828416"/>
              <a:gd name="connsiteY1217" fmla="*/ 1122755 h 1899350"/>
              <a:gd name="connsiteX1218" fmla="*/ 1891854 w 3828416"/>
              <a:gd name="connsiteY1218" fmla="*/ 1226362 h 1899350"/>
              <a:gd name="connsiteX1219" fmla="*/ 1868064 w 3828416"/>
              <a:gd name="connsiteY1219" fmla="*/ 1237935 h 1899350"/>
              <a:gd name="connsiteX1220" fmla="*/ 1833248 w 3828416"/>
              <a:gd name="connsiteY1220" fmla="*/ 1236741 h 1899350"/>
              <a:gd name="connsiteX1221" fmla="*/ 1804742 w 3828416"/>
              <a:gd name="connsiteY1221" fmla="*/ 1261967 h 1899350"/>
              <a:gd name="connsiteX1222" fmla="*/ 1775768 w 3828416"/>
              <a:gd name="connsiteY1222" fmla="*/ 1276668 h 1899350"/>
              <a:gd name="connsiteX1223" fmla="*/ 1708387 w 3828416"/>
              <a:gd name="connsiteY1223" fmla="*/ 1330697 h 1899350"/>
              <a:gd name="connsiteX1224" fmla="*/ 1650109 w 3828416"/>
              <a:gd name="connsiteY1224" fmla="*/ 1351926 h 1899350"/>
              <a:gd name="connsiteX1225" fmla="*/ 1534677 w 3828416"/>
              <a:gd name="connsiteY1225" fmla="*/ 1413223 h 1899350"/>
              <a:gd name="connsiteX1226" fmla="*/ 1330540 w 3828416"/>
              <a:gd name="connsiteY1226" fmla="*/ 1475405 h 1899350"/>
              <a:gd name="connsiteX1227" fmla="*/ 1776010 w 3828416"/>
              <a:gd name="connsiteY1227" fmla="*/ 1394944 h 1899350"/>
              <a:gd name="connsiteX1228" fmla="*/ 1715048 w 3828416"/>
              <a:gd name="connsiteY1228" fmla="*/ 1416166 h 1899350"/>
              <a:gd name="connsiteX1229" fmla="*/ 1690789 w 3828416"/>
              <a:gd name="connsiteY1229" fmla="*/ 1414536 h 1899350"/>
              <a:gd name="connsiteX1230" fmla="*/ 1451370 w 3828416"/>
              <a:gd name="connsiteY1230" fmla="*/ 1467674 h 1899350"/>
              <a:gd name="connsiteX1231" fmla="*/ 1342213 w 3828416"/>
              <a:gd name="connsiteY1231" fmla="*/ 1491130 h 1899350"/>
              <a:gd name="connsiteX1232" fmla="*/ 1206113 w 3828416"/>
              <a:gd name="connsiteY1232" fmla="*/ 1515627 h 1899350"/>
              <a:gd name="connsiteX1233" fmla="*/ 1197592 w 3828416"/>
              <a:gd name="connsiteY1233" fmla="*/ 1507759 h 1899350"/>
              <a:gd name="connsiteX1234" fmla="*/ 1104174 w 3828416"/>
              <a:gd name="connsiteY1234" fmla="*/ 1524975 h 1899350"/>
              <a:gd name="connsiteX1235" fmla="*/ 682635 w 3828416"/>
              <a:gd name="connsiteY1235" fmla="*/ 1596217 h 1899350"/>
              <a:gd name="connsiteX1236" fmla="*/ 653658 w 3828416"/>
              <a:gd name="connsiteY1236" fmla="*/ 1608239 h 1899350"/>
              <a:gd name="connsiteX1237" fmla="*/ 709907 w 3828416"/>
              <a:gd name="connsiteY1237" fmla="*/ 1603348 h 1899350"/>
              <a:gd name="connsiteX1238" fmla="*/ 1223771 w 3828416"/>
              <a:gd name="connsiteY1238" fmla="*/ 1552281 h 1899350"/>
              <a:gd name="connsiteX1239" fmla="*/ 1167850 w 3828416"/>
              <a:gd name="connsiteY1239" fmla="*/ 1562667 h 1899350"/>
              <a:gd name="connsiteX1240" fmla="*/ 628161 w 3828416"/>
              <a:gd name="connsiteY1240" fmla="*/ 1633612 h 1899350"/>
              <a:gd name="connsiteX1241" fmla="*/ 952364 w 3828416"/>
              <a:gd name="connsiteY1241" fmla="*/ 1609262 h 1899350"/>
              <a:gd name="connsiteX1242" fmla="*/ 1204580 w 3828416"/>
              <a:gd name="connsiteY1242" fmla="*/ 1598720 h 1899350"/>
              <a:gd name="connsiteX1243" fmla="*/ 1206938 w 3828416"/>
              <a:gd name="connsiteY1243" fmla="*/ 1590554 h 1899350"/>
              <a:gd name="connsiteX1244" fmla="*/ 1500714 w 3828416"/>
              <a:gd name="connsiteY1244" fmla="*/ 1548540 h 1899350"/>
              <a:gd name="connsiteX1245" fmla="*/ 1626591 w 3828416"/>
              <a:gd name="connsiteY1245" fmla="*/ 1540683 h 1899350"/>
              <a:gd name="connsiteX1246" fmla="*/ 2065017 w 3828416"/>
              <a:gd name="connsiteY1246" fmla="*/ 1540947 h 1899350"/>
              <a:gd name="connsiteX1247" fmla="*/ 1917568 w 3828416"/>
              <a:gd name="connsiteY1247" fmla="*/ 1552537 h 1899350"/>
              <a:gd name="connsiteX1248" fmla="*/ 2063129 w 3828416"/>
              <a:gd name="connsiteY1248" fmla="*/ 1562317 h 1899350"/>
              <a:gd name="connsiteX1249" fmla="*/ 2294268 w 3828416"/>
              <a:gd name="connsiteY1249" fmla="*/ 1619585 h 1899350"/>
              <a:gd name="connsiteX1250" fmla="*/ 2517649 w 3828416"/>
              <a:gd name="connsiteY1250" fmla="*/ 1623421 h 1899350"/>
              <a:gd name="connsiteX1251" fmla="*/ 2569322 w 3828416"/>
              <a:gd name="connsiteY1251" fmla="*/ 1634538 h 1899350"/>
              <a:gd name="connsiteX1252" fmla="*/ 2672525 w 3828416"/>
              <a:gd name="connsiteY1252" fmla="*/ 1654415 h 1899350"/>
              <a:gd name="connsiteX1253" fmla="*/ 2704981 w 3828416"/>
              <a:gd name="connsiteY1253" fmla="*/ 1658420 h 1899350"/>
              <a:gd name="connsiteX1254" fmla="*/ 2721841 w 3828416"/>
              <a:gd name="connsiteY1254" fmla="*/ 1673697 h 1899350"/>
              <a:gd name="connsiteX1255" fmla="*/ 2740593 w 3828416"/>
              <a:gd name="connsiteY1255" fmla="*/ 1675637 h 1899350"/>
              <a:gd name="connsiteX1256" fmla="*/ 2820334 w 3828416"/>
              <a:gd name="connsiteY1256" fmla="*/ 1715261 h 1899350"/>
              <a:gd name="connsiteX1257" fmla="*/ 2938369 w 3828416"/>
              <a:gd name="connsiteY1257" fmla="*/ 1766753 h 1899350"/>
              <a:gd name="connsiteX1258" fmla="*/ 3065476 w 3828416"/>
              <a:gd name="connsiteY1258" fmla="*/ 1721182 h 1899350"/>
              <a:gd name="connsiteX1259" fmla="*/ 3201109 w 3828416"/>
              <a:gd name="connsiteY1259" fmla="*/ 1688836 h 1899350"/>
              <a:gd name="connsiteX1260" fmla="*/ 3262211 w 3828416"/>
              <a:gd name="connsiteY1260" fmla="*/ 1672646 h 1899350"/>
              <a:gd name="connsiteX1261" fmla="*/ 3285677 w 3828416"/>
              <a:gd name="connsiteY1261" fmla="*/ 1658255 h 1899350"/>
              <a:gd name="connsiteX1262" fmla="*/ 3410431 w 3828416"/>
              <a:gd name="connsiteY1262" fmla="*/ 1626205 h 1899350"/>
              <a:gd name="connsiteX1263" fmla="*/ 3543815 w 3828416"/>
              <a:gd name="connsiteY1263" fmla="*/ 1540117 h 1899350"/>
              <a:gd name="connsiteX1264" fmla="*/ 3538302 w 3828416"/>
              <a:gd name="connsiteY1264" fmla="*/ 1535071 h 1899350"/>
              <a:gd name="connsiteX1265" fmla="*/ 3579067 w 3828416"/>
              <a:gd name="connsiteY1265" fmla="*/ 1487578 h 1899350"/>
              <a:gd name="connsiteX1266" fmla="*/ 3612757 w 3828416"/>
              <a:gd name="connsiteY1266" fmla="*/ 1459224 h 1899350"/>
              <a:gd name="connsiteX1267" fmla="*/ 3609745 w 3828416"/>
              <a:gd name="connsiteY1267" fmla="*/ 1453723 h 1899350"/>
              <a:gd name="connsiteX1268" fmla="*/ 3687864 w 3828416"/>
              <a:gd name="connsiteY1268" fmla="*/ 1394364 h 1899350"/>
              <a:gd name="connsiteX1269" fmla="*/ 3687396 w 3828416"/>
              <a:gd name="connsiteY1269" fmla="*/ 1383837 h 1899350"/>
              <a:gd name="connsiteX1270" fmla="*/ 3762830 w 3828416"/>
              <a:gd name="connsiteY1270" fmla="*/ 1327150 h 1899350"/>
              <a:gd name="connsiteX1271" fmla="*/ 3798084 w 3828416"/>
              <a:gd name="connsiteY1271" fmla="*/ 1277289 h 1899350"/>
              <a:gd name="connsiteX1272" fmla="*/ 3800881 w 3828416"/>
              <a:gd name="connsiteY1272" fmla="*/ 1218065 h 1899350"/>
              <a:gd name="connsiteX1273" fmla="*/ 3808748 w 3828416"/>
              <a:gd name="connsiteY1273" fmla="*/ 1214945 h 1899350"/>
              <a:gd name="connsiteX1274" fmla="*/ 3808239 w 3828416"/>
              <a:gd name="connsiteY1274" fmla="*/ 1214344 h 1899350"/>
              <a:gd name="connsiteX1275" fmla="*/ 3805554 w 3828416"/>
              <a:gd name="connsiteY1275" fmla="*/ 1214337 h 1899350"/>
              <a:gd name="connsiteX1276" fmla="*/ 3797798 w 3828416"/>
              <a:gd name="connsiteY1276" fmla="*/ 1163583 h 1899350"/>
              <a:gd name="connsiteX1277" fmla="*/ 3780612 w 3828416"/>
              <a:gd name="connsiteY1277" fmla="*/ 1142811 h 1899350"/>
              <a:gd name="connsiteX1278" fmla="*/ 3730500 w 3828416"/>
              <a:gd name="connsiteY1278" fmla="*/ 1104831 h 1899350"/>
              <a:gd name="connsiteX1279" fmla="*/ 3708129 w 3828416"/>
              <a:gd name="connsiteY1279" fmla="*/ 1084508 h 1899350"/>
              <a:gd name="connsiteX1280" fmla="*/ 3641739 w 3828416"/>
              <a:gd name="connsiteY1280" fmla="*/ 985227 h 1899350"/>
              <a:gd name="connsiteX1281" fmla="*/ 3545906 w 3828416"/>
              <a:gd name="connsiteY1281" fmla="*/ 890118 h 1899350"/>
              <a:gd name="connsiteX1282" fmla="*/ 3380089 w 3828416"/>
              <a:gd name="connsiteY1282" fmla="*/ 733573 h 1899350"/>
              <a:gd name="connsiteX1283" fmla="*/ 3342125 w 3828416"/>
              <a:gd name="connsiteY1283" fmla="*/ 729877 h 1899350"/>
              <a:gd name="connsiteX1284" fmla="*/ 3214687 w 3828416"/>
              <a:gd name="connsiteY1284" fmla="*/ 764599 h 1899350"/>
              <a:gd name="connsiteX1285" fmla="*/ 3040264 w 3828416"/>
              <a:gd name="connsiteY1285" fmla="*/ 715643 h 1899350"/>
              <a:gd name="connsiteX1286" fmla="*/ 2991415 w 3828416"/>
              <a:gd name="connsiteY1286" fmla="*/ 701534 h 1899350"/>
              <a:gd name="connsiteX1287" fmla="*/ 2956133 w 3828416"/>
              <a:gd name="connsiteY1287" fmla="*/ 692488 h 1899350"/>
              <a:gd name="connsiteX1288" fmla="*/ 2766113 w 3828416"/>
              <a:gd name="connsiteY1288" fmla="*/ 649450 h 1899350"/>
              <a:gd name="connsiteX1289" fmla="*/ 2585850 w 3828416"/>
              <a:gd name="connsiteY1289" fmla="*/ 584599 h 1899350"/>
              <a:gd name="connsiteX1290" fmla="*/ 2566306 w 3828416"/>
              <a:gd name="connsiteY1290" fmla="*/ 571993 h 1899350"/>
              <a:gd name="connsiteX1291" fmla="*/ 2511947 w 3828416"/>
              <a:gd name="connsiteY1291" fmla="*/ 558194 h 1899350"/>
              <a:gd name="connsiteX1292" fmla="*/ 2449929 w 3828416"/>
              <a:gd name="connsiteY1292" fmla="*/ 556757 h 1899350"/>
              <a:gd name="connsiteX1293" fmla="*/ 1138380 w 3828416"/>
              <a:gd name="connsiteY1293" fmla="*/ 554530 h 1899350"/>
              <a:gd name="connsiteX1294" fmla="*/ 1125471 w 3828416"/>
              <a:gd name="connsiteY1294" fmla="*/ 568486 h 1899350"/>
              <a:gd name="connsiteX1295" fmla="*/ 1138380 w 3828416"/>
              <a:gd name="connsiteY1295" fmla="*/ 554530 h 1899350"/>
              <a:gd name="connsiteX1296" fmla="*/ 838797 w 3828416"/>
              <a:gd name="connsiteY1296" fmla="*/ 553859 h 1899350"/>
              <a:gd name="connsiteX1297" fmla="*/ 845694 w 3828416"/>
              <a:gd name="connsiteY1297" fmla="*/ 556476 h 1899350"/>
              <a:gd name="connsiteX1298" fmla="*/ 804277 w 3828416"/>
              <a:gd name="connsiteY1298" fmla="*/ 595660 h 1899350"/>
              <a:gd name="connsiteX1299" fmla="*/ 823346 w 3828416"/>
              <a:gd name="connsiteY1299" fmla="*/ 567877 h 1899350"/>
              <a:gd name="connsiteX1300" fmla="*/ 827398 w 3828416"/>
              <a:gd name="connsiteY1300" fmla="*/ 570409 h 1899350"/>
              <a:gd name="connsiteX1301" fmla="*/ 827275 w 3828416"/>
              <a:gd name="connsiteY1301" fmla="*/ 570742 h 1899350"/>
              <a:gd name="connsiteX1302" fmla="*/ 827413 w 3828416"/>
              <a:gd name="connsiteY1302" fmla="*/ 570419 h 1899350"/>
              <a:gd name="connsiteX1303" fmla="*/ 827398 w 3828416"/>
              <a:gd name="connsiteY1303" fmla="*/ 570409 h 1899350"/>
              <a:gd name="connsiteX1304" fmla="*/ 831093 w 3828416"/>
              <a:gd name="connsiteY1304" fmla="*/ 560458 h 1899350"/>
              <a:gd name="connsiteX1305" fmla="*/ 838797 w 3828416"/>
              <a:gd name="connsiteY1305" fmla="*/ 553859 h 1899350"/>
              <a:gd name="connsiteX1306" fmla="*/ 1743006 w 3828416"/>
              <a:gd name="connsiteY1306" fmla="*/ 547824 h 1899350"/>
              <a:gd name="connsiteX1307" fmla="*/ 1724582 w 3828416"/>
              <a:gd name="connsiteY1307" fmla="*/ 554056 h 1899350"/>
              <a:gd name="connsiteX1308" fmla="*/ 1743006 w 3828416"/>
              <a:gd name="connsiteY1308" fmla="*/ 547824 h 1899350"/>
              <a:gd name="connsiteX1309" fmla="*/ 1148789 w 3828416"/>
              <a:gd name="connsiteY1309" fmla="*/ 543707 h 1899350"/>
              <a:gd name="connsiteX1310" fmla="*/ 1149117 w 3828416"/>
              <a:gd name="connsiteY1310" fmla="*/ 551879 h 1899350"/>
              <a:gd name="connsiteX1311" fmla="*/ 1138563 w 3828416"/>
              <a:gd name="connsiteY1311" fmla="*/ 554992 h 1899350"/>
              <a:gd name="connsiteX1312" fmla="*/ 1148789 w 3828416"/>
              <a:gd name="connsiteY1312" fmla="*/ 543707 h 1899350"/>
              <a:gd name="connsiteX1313" fmla="*/ 842213 w 3828416"/>
              <a:gd name="connsiteY1313" fmla="*/ 540449 h 1899350"/>
              <a:gd name="connsiteX1314" fmla="*/ 855594 w 3828416"/>
              <a:gd name="connsiteY1314" fmla="*/ 542376 h 1899350"/>
              <a:gd name="connsiteX1315" fmla="*/ 855780 w 3828416"/>
              <a:gd name="connsiteY1315" fmla="*/ 542837 h 1899350"/>
              <a:gd name="connsiteX1316" fmla="*/ 842541 w 3828416"/>
              <a:gd name="connsiteY1316" fmla="*/ 548621 h 1899350"/>
              <a:gd name="connsiteX1317" fmla="*/ 842213 w 3828416"/>
              <a:gd name="connsiteY1317" fmla="*/ 540449 h 1899350"/>
              <a:gd name="connsiteX1318" fmla="*/ 159117 w 3828416"/>
              <a:gd name="connsiteY1318" fmla="*/ 539435 h 1899350"/>
              <a:gd name="connsiteX1319" fmla="*/ 164516 w 3828416"/>
              <a:gd name="connsiteY1319" fmla="*/ 598355 h 1899350"/>
              <a:gd name="connsiteX1320" fmla="*/ 159783 w 3828416"/>
              <a:gd name="connsiteY1320" fmla="*/ 601772 h 1899350"/>
              <a:gd name="connsiteX1321" fmla="*/ 164647 w 3828416"/>
              <a:gd name="connsiteY1321" fmla="*/ 606342 h 1899350"/>
              <a:gd name="connsiteX1322" fmla="*/ 156118 w 3828416"/>
              <a:gd name="connsiteY1322" fmla="*/ 609852 h 1899350"/>
              <a:gd name="connsiteX1323" fmla="*/ 148919 w 3828416"/>
              <a:gd name="connsiteY1323" fmla="*/ 609626 h 1899350"/>
              <a:gd name="connsiteX1324" fmla="*/ 159117 w 3828416"/>
              <a:gd name="connsiteY1324" fmla="*/ 539435 h 1899350"/>
              <a:gd name="connsiteX1325" fmla="*/ 1048277 w 3828416"/>
              <a:gd name="connsiteY1325" fmla="*/ 527015 h 1899350"/>
              <a:gd name="connsiteX1326" fmla="*/ 1051425 w 3828416"/>
              <a:gd name="connsiteY1326" fmla="*/ 531692 h 1899350"/>
              <a:gd name="connsiteX1327" fmla="*/ 1035362 w 3828416"/>
              <a:gd name="connsiteY1327" fmla="*/ 532437 h 1899350"/>
              <a:gd name="connsiteX1328" fmla="*/ 1048277 w 3828416"/>
              <a:gd name="connsiteY1328" fmla="*/ 527015 h 1899350"/>
              <a:gd name="connsiteX1329" fmla="*/ 158318 w 3828416"/>
              <a:gd name="connsiteY1329" fmla="*/ 515382 h 1899350"/>
              <a:gd name="connsiteX1330" fmla="*/ 159115 w 3828416"/>
              <a:gd name="connsiteY1330" fmla="*/ 536759 h 1899350"/>
              <a:gd name="connsiteX1331" fmla="*/ 148093 w 3828416"/>
              <a:gd name="connsiteY1331" fmla="*/ 532022 h 1899350"/>
              <a:gd name="connsiteX1332" fmla="*/ 149985 w 3828416"/>
              <a:gd name="connsiteY1332" fmla="*/ 516007 h 1899350"/>
              <a:gd name="connsiteX1333" fmla="*/ 158179 w 3828416"/>
              <a:gd name="connsiteY1333" fmla="*/ 515704 h 1899350"/>
              <a:gd name="connsiteX1334" fmla="*/ 1171765 w 3828416"/>
              <a:gd name="connsiteY1334" fmla="*/ 514497 h 1899350"/>
              <a:gd name="connsiteX1335" fmla="*/ 1174285 w 3828416"/>
              <a:gd name="connsiteY1335" fmla="*/ 515657 h 1899350"/>
              <a:gd name="connsiteX1336" fmla="*/ 1174608 w 3828416"/>
              <a:gd name="connsiteY1336" fmla="*/ 515796 h 1899350"/>
              <a:gd name="connsiteX1337" fmla="*/ 1172253 w 3828416"/>
              <a:gd name="connsiteY1337" fmla="*/ 526639 h 1899350"/>
              <a:gd name="connsiteX1338" fmla="*/ 1153506 w 3828416"/>
              <a:gd name="connsiteY1338" fmla="*/ 532732 h 1899350"/>
              <a:gd name="connsiteX1339" fmla="*/ 1171765 w 3828416"/>
              <a:gd name="connsiteY1339" fmla="*/ 514497 h 1899350"/>
              <a:gd name="connsiteX1340" fmla="*/ 316651 w 3828416"/>
              <a:gd name="connsiteY1340" fmla="*/ 514206 h 1899350"/>
              <a:gd name="connsiteX1341" fmla="*/ 317447 w 3828416"/>
              <a:gd name="connsiteY1341" fmla="*/ 532905 h 1899350"/>
              <a:gd name="connsiteX1342" fmla="*/ 316651 w 3828416"/>
              <a:gd name="connsiteY1342" fmla="*/ 514206 h 1899350"/>
              <a:gd name="connsiteX1343" fmla="*/ 310672 w 3828416"/>
              <a:gd name="connsiteY1343" fmla="*/ 501312 h 1899350"/>
              <a:gd name="connsiteX1344" fmla="*/ 321695 w 3828416"/>
              <a:gd name="connsiteY1344" fmla="*/ 508726 h 1899350"/>
              <a:gd name="connsiteX1345" fmla="*/ 321880 w 3828416"/>
              <a:gd name="connsiteY1345" fmla="*/ 509187 h 1899350"/>
              <a:gd name="connsiteX1346" fmla="*/ 311000 w 3828416"/>
              <a:gd name="connsiteY1346" fmla="*/ 509485 h 1899350"/>
              <a:gd name="connsiteX1347" fmla="*/ 310672 w 3828416"/>
              <a:gd name="connsiteY1347" fmla="*/ 501312 h 1899350"/>
              <a:gd name="connsiteX1348" fmla="*/ 1060666 w 3828416"/>
              <a:gd name="connsiteY1348" fmla="*/ 501246 h 1899350"/>
              <a:gd name="connsiteX1349" fmla="*/ 1068862 w 3828416"/>
              <a:gd name="connsiteY1349" fmla="*/ 503621 h 1899350"/>
              <a:gd name="connsiteX1350" fmla="*/ 1055951 w 3828416"/>
              <a:gd name="connsiteY1350" fmla="*/ 514899 h 1899350"/>
              <a:gd name="connsiteX1351" fmla="*/ 1063678 w 3828416"/>
              <a:gd name="connsiteY1351" fmla="*/ 506747 h 1899350"/>
              <a:gd name="connsiteX1352" fmla="*/ 1063493 w 3828416"/>
              <a:gd name="connsiteY1352" fmla="*/ 506285 h 1899350"/>
              <a:gd name="connsiteX1353" fmla="*/ 1060666 w 3828416"/>
              <a:gd name="connsiteY1353" fmla="*/ 501246 h 1899350"/>
              <a:gd name="connsiteX1354" fmla="*/ 256916 w 3828416"/>
              <a:gd name="connsiteY1354" fmla="*/ 500393 h 1899350"/>
              <a:gd name="connsiteX1355" fmla="*/ 299954 w 3828416"/>
              <a:gd name="connsiteY1355" fmla="*/ 560192 h 1899350"/>
              <a:gd name="connsiteX1356" fmla="*/ 294799 w 3828416"/>
              <a:gd name="connsiteY1356" fmla="*/ 622225 h 1899350"/>
              <a:gd name="connsiteX1357" fmla="*/ 289289 w 3828416"/>
              <a:gd name="connsiteY1357" fmla="*/ 619857 h 1899350"/>
              <a:gd name="connsiteX1358" fmla="*/ 256916 w 3828416"/>
              <a:gd name="connsiteY1358" fmla="*/ 500393 h 1899350"/>
              <a:gd name="connsiteX1359" fmla="*/ 304184 w 3828416"/>
              <a:gd name="connsiteY1359" fmla="*/ 487816 h 1899350"/>
              <a:gd name="connsiteX1360" fmla="*/ 315529 w 3828416"/>
              <a:gd name="connsiteY1360" fmla="*/ 495369 h 1899350"/>
              <a:gd name="connsiteX1361" fmla="*/ 307661 w 3828416"/>
              <a:gd name="connsiteY1361" fmla="*/ 498489 h 1899350"/>
              <a:gd name="connsiteX1362" fmla="*/ 304509 w 3828416"/>
              <a:gd name="connsiteY1362" fmla="*/ 487955 h 1899350"/>
              <a:gd name="connsiteX1363" fmla="*/ 1084929 w 3828416"/>
              <a:gd name="connsiteY1363" fmla="*/ 478641 h 1899350"/>
              <a:gd name="connsiteX1364" fmla="*/ 1094547 w 3828416"/>
              <a:gd name="connsiteY1364" fmla="*/ 478710 h 1899350"/>
              <a:gd name="connsiteX1365" fmla="*/ 1083994 w 3828416"/>
              <a:gd name="connsiteY1365" fmla="*/ 487179 h 1899350"/>
              <a:gd name="connsiteX1366" fmla="*/ 1084929 w 3828416"/>
              <a:gd name="connsiteY1366" fmla="*/ 478641 h 1899350"/>
              <a:gd name="connsiteX1367" fmla="*/ 1203365 w 3828416"/>
              <a:gd name="connsiteY1367" fmla="*/ 478204 h 1899350"/>
              <a:gd name="connsiteX1368" fmla="*/ 1210194 w 3828416"/>
              <a:gd name="connsiteY1368" fmla="*/ 479460 h 1899350"/>
              <a:gd name="connsiteX1369" fmla="*/ 1215703 w 3828416"/>
              <a:gd name="connsiteY1369" fmla="*/ 479150 h 1899350"/>
              <a:gd name="connsiteX1370" fmla="*/ 1197749 w 3828416"/>
              <a:gd name="connsiteY1370" fmla="*/ 498587 h 1899350"/>
              <a:gd name="connsiteX1371" fmla="*/ 1184044 w 3828416"/>
              <a:gd name="connsiteY1371" fmla="*/ 496522 h 1899350"/>
              <a:gd name="connsiteX1372" fmla="*/ 1203365 w 3828416"/>
              <a:gd name="connsiteY1372" fmla="*/ 478204 h 1899350"/>
              <a:gd name="connsiteX1373" fmla="*/ 993373 w 3828416"/>
              <a:gd name="connsiteY1373" fmla="*/ 465209 h 1899350"/>
              <a:gd name="connsiteX1374" fmla="*/ 978408 w 3828416"/>
              <a:gd name="connsiteY1374" fmla="*/ 488265 h 1899350"/>
              <a:gd name="connsiteX1375" fmla="*/ 955765 w 3828416"/>
              <a:gd name="connsiteY1375" fmla="*/ 505877 h 1899350"/>
              <a:gd name="connsiteX1376" fmla="*/ 956091 w 3828416"/>
              <a:gd name="connsiteY1376" fmla="*/ 511371 h 1899350"/>
              <a:gd name="connsiteX1377" fmla="*/ 871225 w 3828416"/>
              <a:gd name="connsiteY1377" fmla="*/ 592689 h 1899350"/>
              <a:gd name="connsiteX1378" fmla="*/ 837534 w 3828416"/>
              <a:gd name="connsiteY1378" fmla="*/ 621042 h 1899350"/>
              <a:gd name="connsiteX1379" fmla="*/ 954201 w 3828416"/>
              <a:gd name="connsiteY1379" fmla="*/ 500108 h 1899350"/>
              <a:gd name="connsiteX1380" fmla="*/ 994032 w 3828416"/>
              <a:gd name="connsiteY1380" fmla="*/ 464194 h 1899350"/>
              <a:gd name="connsiteX1381" fmla="*/ 994357 w 3828416"/>
              <a:gd name="connsiteY1381" fmla="*/ 464334 h 1899350"/>
              <a:gd name="connsiteX1382" fmla="*/ 993373 w 3828416"/>
              <a:gd name="connsiteY1382" fmla="*/ 465209 h 1899350"/>
              <a:gd name="connsiteX1383" fmla="*/ 1833241 w 3828416"/>
              <a:gd name="connsiteY1383" fmla="*/ 461165 h 1899350"/>
              <a:gd name="connsiteX1384" fmla="*/ 1820329 w 3828416"/>
              <a:gd name="connsiteY1384" fmla="*/ 472443 h 1899350"/>
              <a:gd name="connsiteX1385" fmla="*/ 1820002 w 3828416"/>
              <a:gd name="connsiteY1385" fmla="*/ 464271 h 1899350"/>
              <a:gd name="connsiteX1386" fmla="*/ 1820326 w 3828416"/>
              <a:gd name="connsiteY1386" fmla="*/ 464410 h 1899350"/>
              <a:gd name="connsiteX1387" fmla="*/ 1825371 w 3828416"/>
              <a:gd name="connsiteY1387" fmla="*/ 461607 h 1899350"/>
              <a:gd name="connsiteX1388" fmla="*/ 1833241 w 3828416"/>
              <a:gd name="connsiteY1388" fmla="*/ 461165 h 1899350"/>
              <a:gd name="connsiteX1389" fmla="*/ 1226689 w 3828416"/>
              <a:gd name="connsiteY1389" fmla="*/ 460497 h 1899350"/>
              <a:gd name="connsiteX1390" fmla="*/ 1228287 w 3828416"/>
              <a:gd name="connsiteY1390" fmla="*/ 462379 h 1899350"/>
              <a:gd name="connsiteX1391" fmla="*/ 1225930 w 3828416"/>
              <a:gd name="connsiteY1391" fmla="*/ 470545 h 1899350"/>
              <a:gd name="connsiteX1392" fmla="*/ 1209865 w 3828416"/>
              <a:gd name="connsiteY1392" fmla="*/ 471289 h 1899350"/>
              <a:gd name="connsiteX1393" fmla="*/ 1222778 w 3828416"/>
              <a:gd name="connsiteY1393" fmla="*/ 462689 h 1899350"/>
              <a:gd name="connsiteX1394" fmla="*/ 1226689 w 3828416"/>
              <a:gd name="connsiteY1394" fmla="*/ 460497 h 1899350"/>
              <a:gd name="connsiteX1395" fmla="*/ 1001476 w 3828416"/>
              <a:gd name="connsiteY1395" fmla="*/ 455920 h 1899350"/>
              <a:gd name="connsiteX1396" fmla="*/ 1010418 w 3828416"/>
              <a:gd name="connsiteY1396" fmla="*/ 458233 h 1899350"/>
              <a:gd name="connsiteX1397" fmla="*/ 991668 w 3828416"/>
              <a:gd name="connsiteY1397" fmla="*/ 458971 h 1899350"/>
              <a:gd name="connsiteX1398" fmla="*/ 1001476 w 3828416"/>
              <a:gd name="connsiteY1398" fmla="*/ 455920 h 1899350"/>
              <a:gd name="connsiteX1399" fmla="*/ 1106342 w 3828416"/>
              <a:gd name="connsiteY1399" fmla="*/ 455287 h 1899350"/>
              <a:gd name="connsiteX1400" fmla="*/ 1115186 w 3828416"/>
              <a:gd name="connsiteY1400" fmla="*/ 459280 h 1899350"/>
              <a:gd name="connsiteX1401" fmla="*/ 1101946 w 3828416"/>
              <a:gd name="connsiteY1401" fmla="*/ 462386 h 1899350"/>
              <a:gd name="connsiteX1402" fmla="*/ 1106342 w 3828416"/>
              <a:gd name="connsiteY1402" fmla="*/ 455287 h 1899350"/>
              <a:gd name="connsiteX1403" fmla="*/ 296712 w 3828416"/>
              <a:gd name="connsiteY1403" fmla="*/ 449689 h 1899350"/>
              <a:gd name="connsiteX1404" fmla="*/ 301352 w 3828416"/>
              <a:gd name="connsiteY1404" fmla="*/ 472065 h 1899350"/>
              <a:gd name="connsiteX1405" fmla="*/ 310018 w 3828416"/>
              <a:gd name="connsiteY1405" fmla="*/ 487644 h 1899350"/>
              <a:gd name="connsiteX1406" fmla="*/ 293156 w 3828416"/>
              <a:gd name="connsiteY1406" fmla="*/ 469690 h 1899350"/>
              <a:gd name="connsiteX1407" fmla="*/ 295186 w 3828416"/>
              <a:gd name="connsiteY1407" fmla="*/ 453352 h 1899350"/>
              <a:gd name="connsiteX1408" fmla="*/ 289675 w 3828416"/>
              <a:gd name="connsiteY1408" fmla="*/ 450984 h 1899350"/>
              <a:gd name="connsiteX1409" fmla="*/ 296712 w 3828416"/>
              <a:gd name="connsiteY1409" fmla="*/ 449689 h 1899350"/>
              <a:gd name="connsiteX1410" fmla="*/ 1330661 w 3828416"/>
              <a:gd name="connsiteY1410" fmla="*/ 443083 h 1899350"/>
              <a:gd name="connsiteX1411" fmla="*/ 1337769 w 3828416"/>
              <a:gd name="connsiteY1411" fmla="*/ 444417 h 1899350"/>
              <a:gd name="connsiteX1412" fmla="*/ 1324531 w 3828416"/>
              <a:gd name="connsiteY1412" fmla="*/ 450200 h 1899350"/>
              <a:gd name="connsiteX1413" fmla="*/ 1330661 w 3828416"/>
              <a:gd name="connsiteY1413" fmla="*/ 443083 h 1899350"/>
              <a:gd name="connsiteX1414" fmla="*/ 1358081 w 3828416"/>
              <a:gd name="connsiteY1414" fmla="*/ 419493 h 1899350"/>
              <a:gd name="connsiteX1415" fmla="*/ 1342484 w 3828416"/>
              <a:gd name="connsiteY1415" fmla="*/ 430764 h 1899350"/>
              <a:gd name="connsiteX1416" fmla="*/ 1358081 w 3828416"/>
              <a:gd name="connsiteY1416" fmla="*/ 419493 h 1899350"/>
              <a:gd name="connsiteX1417" fmla="*/ 1287799 w 3828416"/>
              <a:gd name="connsiteY1417" fmla="*/ 408791 h 1899350"/>
              <a:gd name="connsiteX1418" fmla="*/ 1228285 w 3828416"/>
              <a:gd name="connsiteY1418" fmla="*/ 457024 h 1899350"/>
              <a:gd name="connsiteX1419" fmla="*/ 1227960 w 3828416"/>
              <a:gd name="connsiteY1419" fmla="*/ 456884 h 1899350"/>
              <a:gd name="connsiteX1420" fmla="*/ 1256469 w 3828416"/>
              <a:gd name="connsiteY1420" fmla="*/ 431657 h 1899350"/>
              <a:gd name="connsiteX1421" fmla="*/ 1287799 w 3828416"/>
              <a:gd name="connsiteY1421" fmla="*/ 408791 h 1899350"/>
              <a:gd name="connsiteX1422" fmla="*/ 230 w 3828416"/>
              <a:gd name="connsiteY1422" fmla="*/ 401144 h 1899350"/>
              <a:gd name="connsiteX1423" fmla="*/ 8309 w 3828416"/>
              <a:gd name="connsiteY1423" fmla="*/ 436861 h 1899350"/>
              <a:gd name="connsiteX1424" fmla="*/ 14865 w 3828416"/>
              <a:gd name="connsiteY1424" fmla="*/ 474767 h 1899350"/>
              <a:gd name="connsiteX1425" fmla="*/ 23389 w 3828416"/>
              <a:gd name="connsiteY1425" fmla="*/ 482637 h 1899350"/>
              <a:gd name="connsiteX1426" fmla="*/ 15661 w 3828416"/>
              <a:gd name="connsiteY1426" fmla="*/ 490788 h 1899350"/>
              <a:gd name="connsiteX1427" fmla="*/ 27009 w 3828416"/>
              <a:gd name="connsiteY1427" fmla="*/ 501020 h 1899350"/>
              <a:gd name="connsiteX1428" fmla="*/ 40276 w 3828416"/>
              <a:gd name="connsiteY1428" fmla="*/ 554143 h 1899350"/>
              <a:gd name="connsiteX1429" fmla="*/ 24568 w 3828416"/>
              <a:gd name="connsiteY1429" fmla="*/ 621966 h 1899350"/>
              <a:gd name="connsiteX1430" fmla="*/ 18759 w 3828416"/>
              <a:gd name="connsiteY1430" fmla="*/ 670333 h 1899350"/>
              <a:gd name="connsiteX1431" fmla="*/ 3360 w 3828416"/>
              <a:gd name="connsiteY1431" fmla="*/ 708173 h 1899350"/>
              <a:gd name="connsiteX1432" fmla="*/ 230 w 3828416"/>
              <a:gd name="connsiteY1432" fmla="*/ 723020 h 1899350"/>
              <a:gd name="connsiteX1433" fmla="*/ 230 w 3828416"/>
              <a:gd name="connsiteY1433" fmla="*/ 670031 h 1899350"/>
              <a:gd name="connsiteX1434" fmla="*/ 1720 w 3828416"/>
              <a:gd name="connsiteY1434" fmla="*/ 667982 h 1899350"/>
              <a:gd name="connsiteX1435" fmla="*/ 13834 w 3828416"/>
              <a:gd name="connsiteY1435" fmla="*/ 635327 h 1899350"/>
              <a:gd name="connsiteX1436" fmla="*/ 14492 w 3828416"/>
              <a:gd name="connsiteY1436" fmla="*/ 529880 h 1899350"/>
              <a:gd name="connsiteX1437" fmla="*/ 230 w 3828416"/>
              <a:gd name="connsiteY1437" fmla="*/ 500263 h 1899350"/>
              <a:gd name="connsiteX1438" fmla="*/ 1074967 w 3828416"/>
              <a:gd name="connsiteY1438" fmla="*/ 396487 h 1899350"/>
              <a:gd name="connsiteX1439" fmla="*/ 1033548 w 3828416"/>
              <a:gd name="connsiteY1439" fmla="*/ 432993 h 1899350"/>
              <a:gd name="connsiteX1440" fmla="*/ 1010084 w 3828416"/>
              <a:gd name="connsiteY1440" fmla="*/ 447384 h 1899350"/>
              <a:gd name="connsiteX1441" fmla="*/ 1028037 w 3828416"/>
              <a:gd name="connsiteY1441" fmla="*/ 427946 h 1899350"/>
              <a:gd name="connsiteX1442" fmla="*/ 1074967 w 3828416"/>
              <a:gd name="connsiteY1442" fmla="*/ 396487 h 1899350"/>
              <a:gd name="connsiteX1443" fmla="*/ 268074 w 3828416"/>
              <a:gd name="connsiteY1443" fmla="*/ 393133 h 1899350"/>
              <a:gd name="connsiteX1444" fmla="*/ 294720 w 3828416"/>
              <a:gd name="connsiteY1444" fmla="*/ 445504 h 1899350"/>
              <a:gd name="connsiteX1445" fmla="*/ 268074 w 3828416"/>
              <a:gd name="connsiteY1445" fmla="*/ 393133 h 1899350"/>
              <a:gd name="connsiteX1446" fmla="*/ 1171064 w 3828416"/>
              <a:gd name="connsiteY1446" fmla="*/ 385774 h 1899350"/>
              <a:gd name="connsiteX1447" fmla="*/ 1176586 w 3828416"/>
              <a:gd name="connsiteY1447" fmla="*/ 389678 h 1899350"/>
              <a:gd name="connsiteX1448" fmla="*/ 1163347 w 3828416"/>
              <a:gd name="connsiteY1448" fmla="*/ 392784 h 1899350"/>
              <a:gd name="connsiteX1449" fmla="*/ 1163208 w 3828416"/>
              <a:gd name="connsiteY1449" fmla="*/ 393107 h 1899350"/>
              <a:gd name="connsiteX1450" fmla="*/ 1153123 w 3828416"/>
              <a:gd name="connsiteY1450" fmla="*/ 409424 h 1899350"/>
              <a:gd name="connsiteX1451" fmla="*/ 1160197 w 3828416"/>
              <a:gd name="connsiteY1451" fmla="*/ 387605 h 1899350"/>
              <a:gd name="connsiteX1452" fmla="*/ 1171064 w 3828416"/>
              <a:gd name="connsiteY1452" fmla="*/ 385774 h 1899350"/>
              <a:gd name="connsiteX1453" fmla="*/ 1184440 w 3828416"/>
              <a:gd name="connsiteY1453" fmla="*/ 380869 h 1899350"/>
              <a:gd name="connsiteX1454" fmla="*/ 1184592 w 3828416"/>
              <a:gd name="connsiteY1454" fmla="*/ 380880 h 1899350"/>
              <a:gd name="connsiteX1455" fmla="*/ 1184453 w 3828416"/>
              <a:gd name="connsiteY1455" fmla="*/ 381202 h 1899350"/>
              <a:gd name="connsiteX1456" fmla="*/ 1092598 w 3828416"/>
              <a:gd name="connsiteY1456" fmla="*/ 376911 h 1899350"/>
              <a:gd name="connsiteX1457" fmla="*/ 1098434 w 3828416"/>
              <a:gd name="connsiteY1457" fmla="*/ 382096 h 1899350"/>
              <a:gd name="connsiteX1458" fmla="*/ 1098110 w 3828416"/>
              <a:gd name="connsiteY1458" fmla="*/ 381956 h 1899350"/>
              <a:gd name="connsiteX1459" fmla="*/ 1071495 w 3828416"/>
              <a:gd name="connsiteY1459" fmla="*/ 388492 h 1899350"/>
              <a:gd name="connsiteX1460" fmla="*/ 1092598 w 3828416"/>
              <a:gd name="connsiteY1460" fmla="*/ 376911 h 1899350"/>
              <a:gd name="connsiteX1461" fmla="*/ 1425794 w 3828416"/>
              <a:gd name="connsiteY1461" fmla="*/ 373634 h 1899350"/>
              <a:gd name="connsiteX1462" fmla="*/ 1360442 w 3828416"/>
              <a:gd name="connsiteY1462" fmla="*/ 414004 h 1899350"/>
              <a:gd name="connsiteX1463" fmla="*/ 1425794 w 3828416"/>
              <a:gd name="connsiteY1463" fmla="*/ 373634 h 1899350"/>
              <a:gd name="connsiteX1464" fmla="*/ 1184124 w 3828416"/>
              <a:gd name="connsiteY1464" fmla="*/ 373031 h 1899350"/>
              <a:gd name="connsiteX1465" fmla="*/ 1184440 w 3828416"/>
              <a:gd name="connsiteY1465" fmla="*/ 380869 h 1899350"/>
              <a:gd name="connsiteX1466" fmla="*/ 1176303 w 3828416"/>
              <a:gd name="connsiteY1466" fmla="*/ 380282 h 1899350"/>
              <a:gd name="connsiteX1467" fmla="*/ 1173569 w 3828416"/>
              <a:gd name="connsiteY1467" fmla="*/ 373466 h 1899350"/>
              <a:gd name="connsiteX1468" fmla="*/ 1184124 w 3828416"/>
              <a:gd name="connsiteY1468" fmla="*/ 373031 h 1899350"/>
              <a:gd name="connsiteX1469" fmla="*/ 230 w 3828416"/>
              <a:gd name="connsiteY1469" fmla="*/ 338942 h 1899350"/>
              <a:gd name="connsiteX1470" fmla="*/ 6233 w 3828416"/>
              <a:gd name="connsiteY1470" fmla="*/ 349205 h 1899350"/>
              <a:gd name="connsiteX1471" fmla="*/ 14126 w 3828416"/>
              <a:gd name="connsiteY1471" fmla="*/ 355889 h 1899350"/>
              <a:gd name="connsiteX1472" fmla="*/ 25476 w 3828416"/>
              <a:gd name="connsiteY1472" fmla="*/ 371475 h 1899350"/>
              <a:gd name="connsiteX1473" fmla="*/ 49765 w 3828416"/>
              <a:gd name="connsiteY1473" fmla="*/ 434690 h 1899350"/>
              <a:gd name="connsiteX1474" fmla="*/ 77565 w 3828416"/>
              <a:gd name="connsiteY1474" fmla="*/ 572839 h 1899350"/>
              <a:gd name="connsiteX1475" fmla="*/ 86223 w 3828416"/>
              <a:gd name="connsiteY1475" fmla="*/ 588418 h 1899350"/>
              <a:gd name="connsiteX1476" fmla="*/ 86733 w 3828416"/>
              <a:gd name="connsiteY1476" fmla="*/ 589019 h 1899350"/>
              <a:gd name="connsiteX1477" fmla="*/ 71908 w 3828416"/>
              <a:gd name="connsiteY1477" fmla="*/ 557406 h 1899350"/>
              <a:gd name="connsiteX1478" fmla="*/ 49183 w 3828416"/>
              <a:gd name="connsiteY1478" fmla="*/ 475359 h 1899350"/>
              <a:gd name="connsiteX1479" fmla="*/ 12890 w 3828416"/>
              <a:gd name="connsiteY1479" fmla="*/ 388247 h 1899350"/>
              <a:gd name="connsiteX1480" fmla="*/ 230 w 3828416"/>
              <a:gd name="connsiteY1480" fmla="*/ 356391 h 1899350"/>
              <a:gd name="connsiteX1481" fmla="*/ 1352535 w 3828416"/>
              <a:gd name="connsiteY1481" fmla="*/ 335536 h 1899350"/>
              <a:gd name="connsiteX1482" fmla="*/ 1365265 w 3828416"/>
              <a:gd name="connsiteY1482" fmla="*/ 335766 h 1899350"/>
              <a:gd name="connsiteX1483" fmla="*/ 1292513 w 3828416"/>
              <a:gd name="connsiteY1483" fmla="*/ 389783 h 1899350"/>
              <a:gd name="connsiteX1484" fmla="*/ 1321022 w 3828416"/>
              <a:gd name="connsiteY1484" fmla="*/ 369911 h 1899350"/>
              <a:gd name="connsiteX1485" fmla="*/ 1352535 w 3828416"/>
              <a:gd name="connsiteY1485" fmla="*/ 335536 h 1899350"/>
              <a:gd name="connsiteX1486" fmla="*/ 51727 w 3828416"/>
              <a:gd name="connsiteY1486" fmla="*/ 303217 h 1899350"/>
              <a:gd name="connsiteX1487" fmla="*/ 51729 w 3828416"/>
              <a:gd name="connsiteY1487" fmla="*/ 308572 h 1899350"/>
              <a:gd name="connsiteX1488" fmla="*/ 68261 w 3828416"/>
              <a:gd name="connsiteY1488" fmla="*/ 315677 h 1899350"/>
              <a:gd name="connsiteX1489" fmla="*/ 68585 w 3828416"/>
              <a:gd name="connsiteY1489" fmla="*/ 315816 h 1899350"/>
              <a:gd name="connsiteX1490" fmla="*/ 51727 w 3828416"/>
              <a:gd name="connsiteY1490" fmla="*/ 303217 h 1899350"/>
              <a:gd name="connsiteX1491" fmla="*/ 1211950 w 3828416"/>
              <a:gd name="connsiteY1491" fmla="*/ 283264 h 1899350"/>
              <a:gd name="connsiteX1492" fmla="*/ 1105509 w 3828416"/>
              <a:gd name="connsiteY1492" fmla="*/ 365634 h 1899350"/>
              <a:gd name="connsiteX1493" fmla="*/ 1099997 w 3828416"/>
              <a:gd name="connsiteY1493" fmla="*/ 360587 h 1899350"/>
              <a:gd name="connsiteX1494" fmla="*/ 1123133 w 3828416"/>
              <a:gd name="connsiteY1494" fmla="*/ 338025 h 1899350"/>
              <a:gd name="connsiteX1495" fmla="*/ 1211950 w 3828416"/>
              <a:gd name="connsiteY1495" fmla="*/ 283264 h 1899350"/>
              <a:gd name="connsiteX1496" fmla="*/ 3002 w 3828416"/>
              <a:gd name="connsiteY1496" fmla="*/ 259331 h 1899350"/>
              <a:gd name="connsiteX1497" fmla="*/ 4113 w 3828416"/>
              <a:gd name="connsiteY1497" fmla="*/ 259425 h 1899350"/>
              <a:gd name="connsiteX1498" fmla="*/ 18148 w 3828416"/>
              <a:gd name="connsiteY1498" fmla="*/ 275018 h 1899350"/>
              <a:gd name="connsiteX1499" fmla="*/ 43203 w 3828416"/>
              <a:gd name="connsiteY1499" fmla="*/ 292670 h 1899350"/>
              <a:gd name="connsiteX1500" fmla="*/ 53757 w 3828416"/>
              <a:gd name="connsiteY1500" fmla="*/ 289557 h 1899350"/>
              <a:gd name="connsiteX1501" fmla="*/ 41615 w 3828416"/>
              <a:gd name="connsiteY1501" fmla="*/ 263305 h 1899350"/>
              <a:gd name="connsiteX1502" fmla="*/ 164065 w 3828416"/>
              <a:gd name="connsiteY1502" fmla="*/ 351879 h 1899350"/>
              <a:gd name="connsiteX1503" fmla="*/ 264645 w 3828416"/>
              <a:gd name="connsiteY1503" fmla="*/ 494919 h 1899350"/>
              <a:gd name="connsiteX1504" fmla="*/ 251265 w 3828416"/>
              <a:gd name="connsiteY1504" fmla="*/ 495670 h 1899350"/>
              <a:gd name="connsiteX1505" fmla="*/ 236435 w 3828416"/>
              <a:gd name="connsiteY1505" fmla="*/ 464056 h 1899350"/>
              <a:gd name="connsiteX1506" fmla="*/ 173852 w 3828416"/>
              <a:gd name="connsiteY1506" fmla="*/ 388973 h 1899350"/>
              <a:gd name="connsiteX1507" fmla="*/ 162503 w 3828416"/>
              <a:gd name="connsiteY1507" fmla="*/ 376066 h 1899350"/>
              <a:gd name="connsiteX1508" fmla="*/ 133640 w 3828416"/>
              <a:gd name="connsiteY1508" fmla="*/ 334214 h 1899350"/>
              <a:gd name="connsiteX1509" fmla="*/ 105432 w 3828416"/>
              <a:gd name="connsiteY1509" fmla="*/ 306029 h 1899350"/>
              <a:gd name="connsiteX1510" fmla="*/ 58474 w 3828416"/>
              <a:gd name="connsiteY1510" fmla="*/ 278581 h 1899350"/>
              <a:gd name="connsiteX1511" fmla="*/ 61956 w 3828416"/>
              <a:gd name="connsiteY1511" fmla="*/ 297288 h 1899350"/>
              <a:gd name="connsiteX1512" fmla="*/ 103730 w 3828416"/>
              <a:gd name="connsiteY1512" fmla="*/ 327860 h 1899350"/>
              <a:gd name="connsiteX1513" fmla="*/ 87668 w 3828416"/>
              <a:gd name="connsiteY1513" fmla="*/ 333960 h 1899350"/>
              <a:gd name="connsiteX1514" fmla="*/ 107215 w 3828416"/>
              <a:gd name="connsiteY1514" fmla="*/ 354599 h 1899350"/>
              <a:gd name="connsiteX1515" fmla="*/ 149459 w 3828416"/>
              <a:gd name="connsiteY1515" fmla="*/ 398377 h 1899350"/>
              <a:gd name="connsiteX1516" fmla="*/ 150253 w 3828416"/>
              <a:gd name="connsiteY1516" fmla="*/ 414398 h 1899350"/>
              <a:gd name="connsiteX1517" fmla="*/ 167113 w 3828416"/>
              <a:gd name="connsiteY1517" fmla="*/ 432352 h 1899350"/>
              <a:gd name="connsiteX1518" fmla="*/ 167907 w 3828416"/>
              <a:gd name="connsiteY1518" fmla="*/ 445696 h 1899350"/>
              <a:gd name="connsiteX1519" fmla="*/ 179257 w 3828416"/>
              <a:gd name="connsiteY1519" fmla="*/ 458604 h 1899350"/>
              <a:gd name="connsiteX1520" fmla="*/ 214812 w 3828416"/>
              <a:gd name="connsiteY1520" fmla="*/ 650186 h 1899350"/>
              <a:gd name="connsiteX1521" fmla="*/ 201820 w 3828416"/>
              <a:gd name="connsiteY1521" fmla="*/ 779601 h 1899350"/>
              <a:gd name="connsiteX1522" fmla="*/ 205712 w 3828416"/>
              <a:gd name="connsiteY1522" fmla="*/ 691019 h 1899350"/>
              <a:gd name="connsiteX1523" fmla="*/ 213579 w 3828416"/>
              <a:gd name="connsiteY1523" fmla="*/ 685222 h 1899350"/>
              <a:gd name="connsiteX1524" fmla="*/ 148690 w 3828416"/>
              <a:gd name="connsiteY1524" fmla="*/ 435907 h 1899350"/>
              <a:gd name="connsiteX1525" fmla="*/ 147568 w 3828416"/>
              <a:gd name="connsiteY1525" fmla="*/ 414392 h 1899350"/>
              <a:gd name="connsiteX1526" fmla="*/ 133862 w 3828416"/>
              <a:gd name="connsiteY1526" fmla="*/ 409648 h 1899350"/>
              <a:gd name="connsiteX1527" fmla="*/ 138905 w 3828416"/>
              <a:gd name="connsiteY1527" fmla="*/ 404166 h 1899350"/>
              <a:gd name="connsiteX1528" fmla="*/ 113850 w 3828416"/>
              <a:gd name="connsiteY1528" fmla="*/ 386515 h 1899350"/>
              <a:gd name="connsiteX1529" fmla="*/ 137673 w 3828416"/>
              <a:gd name="connsiteY1529" fmla="*/ 439204 h 1899350"/>
              <a:gd name="connsiteX1530" fmla="*/ 152969 w 3828416"/>
              <a:gd name="connsiteY1530" fmla="*/ 478667 h 1899350"/>
              <a:gd name="connsiteX1531" fmla="*/ 154560 w 3828416"/>
              <a:gd name="connsiteY1531" fmla="*/ 513386 h 1899350"/>
              <a:gd name="connsiteX1532" fmla="*/ 145569 w 3828416"/>
              <a:gd name="connsiteY1532" fmla="*/ 492312 h 1899350"/>
              <a:gd name="connsiteX1533" fmla="*/ 108808 w 3828416"/>
              <a:gd name="connsiteY1533" fmla="*/ 394674 h 1899350"/>
              <a:gd name="connsiteX1534" fmla="*/ 100613 w 3828416"/>
              <a:gd name="connsiteY1534" fmla="*/ 392299 h 1899350"/>
              <a:gd name="connsiteX1535" fmla="*/ 79476 w 3828416"/>
              <a:gd name="connsiteY1535" fmla="*/ 339618 h 1899350"/>
              <a:gd name="connsiteX1536" fmla="*/ 38317 w 3828416"/>
              <a:gd name="connsiteY1536" fmla="*/ 311413 h 1899350"/>
              <a:gd name="connsiteX1537" fmla="*/ 230 w 3828416"/>
              <a:gd name="connsiteY1537" fmla="*/ 286560 h 1899350"/>
              <a:gd name="connsiteX1538" fmla="*/ 230 w 3828416"/>
              <a:gd name="connsiteY1538" fmla="*/ 282970 h 1899350"/>
              <a:gd name="connsiteX1539" fmla="*/ 2272 w 3828416"/>
              <a:gd name="connsiteY1539" fmla="*/ 282459 h 1899350"/>
              <a:gd name="connsiteX1540" fmla="*/ 20188 w 3828416"/>
              <a:gd name="connsiteY1540" fmla="*/ 280102 h 1899350"/>
              <a:gd name="connsiteX1541" fmla="*/ 3002 w 3828416"/>
              <a:gd name="connsiteY1541" fmla="*/ 259331 h 1899350"/>
              <a:gd name="connsiteX1542" fmla="*/ 1316689 w 3828416"/>
              <a:gd name="connsiteY1542" fmla="*/ 217370 h 1899350"/>
              <a:gd name="connsiteX1543" fmla="*/ 1322200 w 3828416"/>
              <a:gd name="connsiteY1543" fmla="*/ 222417 h 1899350"/>
              <a:gd name="connsiteX1544" fmla="*/ 1225191 w 3828416"/>
              <a:gd name="connsiteY1544" fmla="*/ 280158 h 1899350"/>
              <a:gd name="connsiteX1545" fmla="*/ 1282672 w 3828416"/>
              <a:gd name="connsiteY1545" fmla="*/ 240229 h 1899350"/>
              <a:gd name="connsiteX1546" fmla="*/ 1316689 w 3828416"/>
              <a:gd name="connsiteY1546" fmla="*/ 217370 h 1899350"/>
              <a:gd name="connsiteX1547" fmla="*/ 1125432 w 3828416"/>
              <a:gd name="connsiteY1547" fmla="*/ 206691 h 1899350"/>
              <a:gd name="connsiteX1548" fmla="*/ 1125293 w 3828416"/>
              <a:gd name="connsiteY1548" fmla="*/ 207013 h 1899350"/>
              <a:gd name="connsiteX1549" fmla="*/ 1125762 w 3828416"/>
              <a:gd name="connsiteY1549" fmla="*/ 217540 h 1899350"/>
              <a:gd name="connsiteX1550" fmla="*/ 1023712 w 3828416"/>
              <a:gd name="connsiteY1550" fmla="*/ 278085 h 1899350"/>
              <a:gd name="connsiteX1551" fmla="*/ 1125432 w 3828416"/>
              <a:gd name="connsiteY1551" fmla="*/ 206691 h 1899350"/>
              <a:gd name="connsiteX1552" fmla="*/ 51022 w 3828416"/>
              <a:gd name="connsiteY1552" fmla="*/ 198219 h 1899350"/>
              <a:gd name="connsiteX1553" fmla="*/ 58127 w 3828416"/>
              <a:gd name="connsiteY1553" fmla="*/ 206148 h 1899350"/>
              <a:gd name="connsiteX1554" fmla="*/ 41594 w 3828416"/>
              <a:gd name="connsiteY1554" fmla="*/ 199044 h 1899350"/>
              <a:gd name="connsiteX1555" fmla="*/ 51022 w 3828416"/>
              <a:gd name="connsiteY1555" fmla="*/ 198219 h 1899350"/>
              <a:gd name="connsiteX1556" fmla="*/ 1346903 w 3828416"/>
              <a:gd name="connsiteY1556" fmla="*/ 183699 h 1899350"/>
              <a:gd name="connsiteX1557" fmla="*/ 1268312 w 3828416"/>
              <a:gd name="connsiteY1557" fmla="*/ 227175 h 1899350"/>
              <a:gd name="connsiteX1558" fmla="*/ 1268640 w 3828416"/>
              <a:gd name="connsiteY1558" fmla="*/ 235347 h 1899350"/>
              <a:gd name="connsiteX1559" fmla="*/ 1247205 w 3828416"/>
              <a:gd name="connsiteY1559" fmla="*/ 236078 h 1899350"/>
              <a:gd name="connsiteX1560" fmla="*/ 1205318 w 3828416"/>
              <a:gd name="connsiteY1560" fmla="*/ 259379 h 1899350"/>
              <a:gd name="connsiteX1561" fmla="*/ 1090351 w 3828416"/>
              <a:gd name="connsiteY1561" fmla="*/ 328525 h 1899350"/>
              <a:gd name="connsiteX1562" fmla="*/ 1076648 w 3828416"/>
              <a:gd name="connsiteY1562" fmla="*/ 326459 h 1899350"/>
              <a:gd name="connsiteX1563" fmla="*/ 1017134 w 3828416"/>
              <a:gd name="connsiteY1563" fmla="*/ 374691 h 1899350"/>
              <a:gd name="connsiteX1564" fmla="*/ 893863 w 3828416"/>
              <a:gd name="connsiteY1564" fmla="*/ 503369 h 1899350"/>
              <a:gd name="connsiteX1565" fmla="*/ 872756 w 3828416"/>
              <a:gd name="connsiteY1565" fmla="*/ 512272 h 1899350"/>
              <a:gd name="connsiteX1566" fmla="*/ 846933 w 3828416"/>
              <a:gd name="connsiteY1566" fmla="*/ 534829 h 1899350"/>
              <a:gd name="connsiteX1567" fmla="*/ 883307 w 3828416"/>
              <a:gd name="connsiteY1567" fmla="*/ 503804 h 1899350"/>
              <a:gd name="connsiteX1568" fmla="*/ 877797 w 3828416"/>
              <a:gd name="connsiteY1568" fmla="*/ 501436 h 1899350"/>
              <a:gd name="connsiteX1569" fmla="*/ 877935 w 3828416"/>
              <a:gd name="connsiteY1569" fmla="*/ 501113 h 1899350"/>
              <a:gd name="connsiteX1570" fmla="*/ 914312 w 3828416"/>
              <a:gd name="connsiteY1570" fmla="*/ 475444 h 1899350"/>
              <a:gd name="connsiteX1571" fmla="*/ 911160 w 3828416"/>
              <a:gd name="connsiteY1571" fmla="*/ 467588 h 1899350"/>
              <a:gd name="connsiteX1572" fmla="*/ 975715 w 3828416"/>
              <a:gd name="connsiteY1572" fmla="*/ 411196 h 1899350"/>
              <a:gd name="connsiteX1573" fmla="*/ 1094602 w 3828416"/>
              <a:gd name="connsiteY1573" fmla="*/ 309699 h 1899350"/>
              <a:gd name="connsiteX1574" fmla="*/ 1110665 w 3828416"/>
              <a:gd name="connsiteY1574" fmla="*/ 306278 h 1899350"/>
              <a:gd name="connsiteX1575" fmla="*/ 1267844 w 3828416"/>
              <a:gd name="connsiteY1575" fmla="*/ 216649 h 1899350"/>
              <a:gd name="connsiteX1576" fmla="*/ 1346903 w 3828416"/>
              <a:gd name="connsiteY1576" fmla="*/ 183699 h 1899350"/>
              <a:gd name="connsiteX1577" fmla="*/ 1644807 w 3828416"/>
              <a:gd name="connsiteY1577" fmla="*/ 157992 h 1899350"/>
              <a:gd name="connsiteX1578" fmla="*/ 1430005 w 3828416"/>
              <a:gd name="connsiteY1578" fmla="*/ 279838 h 1899350"/>
              <a:gd name="connsiteX1579" fmla="*/ 1367808 w 3828416"/>
              <a:gd name="connsiteY1579" fmla="*/ 330741 h 1899350"/>
              <a:gd name="connsiteX1580" fmla="*/ 1359610 w 3828416"/>
              <a:gd name="connsiteY1580" fmla="*/ 325690 h 1899350"/>
              <a:gd name="connsiteX1581" fmla="*/ 1563062 w 3828416"/>
              <a:gd name="connsiteY1581" fmla="*/ 188256 h 1899350"/>
              <a:gd name="connsiteX1582" fmla="*/ 1644807 w 3828416"/>
              <a:gd name="connsiteY1582" fmla="*/ 157992 h 1899350"/>
              <a:gd name="connsiteX1583" fmla="*/ 1539531 w 3828416"/>
              <a:gd name="connsiteY1583" fmla="*/ 142427 h 1899350"/>
              <a:gd name="connsiteX1584" fmla="*/ 1547440 w 3828416"/>
              <a:gd name="connsiteY1584" fmla="*/ 148653 h 1899350"/>
              <a:gd name="connsiteX1585" fmla="*/ 1446903 w 3828416"/>
              <a:gd name="connsiteY1585" fmla="*/ 184179 h 1899350"/>
              <a:gd name="connsiteX1586" fmla="*/ 1414894 w 3828416"/>
              <a:gd name="connsiteY1586" fmla="*/ 191839 h 1899350"/>
              <a:gd name="connsiteX1587" fmla="*/ 1414961 w 3828416"/>
              <a:gd name="connsiteY1587" fmla="*/ 191532 h 1899350"/>
              <a:gd name="connsiteX1588" fmla="*/ 1414822 w 3828416"/>
              <a:gd name="connsiteY1588" fmla="*/ 191856 h 1899350"/>
              <a:gd name="connsiteX1589" fmla="*/ 1414894 w 3828416"/>
              <a:gd name="connsiteY1589" fmla="*/ 191839 h 1899350"/>
              <a:gd name="connsiteX1590" fmla="*/ 1412605 w 3828416"/>
              <a:gd name="connsiteY1590" fmla="*/ 202375 h 1899350"/>
              <a:gd name="connsiteX1591" fmla="*/ 1193884 w 3828416"/>
              <a:gd name="connsiteY1591" fmla="*/ 359252 h 1899350"/>
              <a:gd name="connsiteX1592" fmla="*/ 1217021 w 3828416"/>
              <a:gd name="connsiteY1592" fmla="*/ 334011 h 1899350"/>
              <a:gd name="connsiteX1593" fmla="*/ 1213868 w 3828416"/>
              <a:gd name="connsiteY1593" fmla="*/ 326155 h 1899350"/>
              <a:gd name="connsiteX1594" fmla="*/ 1391029 w 3828416"/>
              <a:gd name="connsiteY1594" fmla="*/ 198075 h 1899350"/>
              <a:gd name="connsiteX1595" fmla="*/ 1385518 w 3828416"/>
              <a:gd name="connsiteY1595" fmla="*/ 195706 h 1899350"/>
              <a:gd name="connsiteX1596" fmla="*/ 1509801 w 3828416"/>
              <a:gd name="connsiteY1596" fmla="*/ 147774 h 1899350"/>
              <a:gd name="connsiteX1597" fmla="*/ 1539531 w 3828416"/>
              <a:gd name="connsiteY1597" fmla="*/ 142427 h 1899350"/>
              <a:gd name="connsiteX1598" fmla="*/ 230 w 3828416"/>
              <a:gd name="connsiteY1598" fmla="*/ 136920 h 1899350"/>
              <a:gd name="connsiteX1599" fmla="*/ 935 w 3828416"/>
              <a:gd name="connsiteY1599" fmla="*/ 137397 h 1899350"/>
              <a:gd name="connsiteX1600" fmla="*/ 6567 w 3828416"/>
              <a:gd name="connsiteY1600" fmla="*/ 141156 h 1899350"/>
              <a:gd name="connsiteX1601" fmla="*/ 26906 w 3828416"/>
              <a:gd name="connsiteY1601" fmla="*/ 172461 h 1899350"/>
              <a:gd name="connsiteX1602" fmla="*/ 32746 w 3828416"/>
              <a:gd name="connsiteY1602" fmla="*/ 185679 h 1899350"/>
              <a:gd name="connsiteX1603" fmla="*/ 32931 w 3828416"/>
              <a:gd name="connsiteY1603" fmla="*/ 186141 h 1899350"/>
              <a:gd name="connsiteX1604" fmla="*/ 22051 w 3828416"/>
              <a:gd name="connsiteY1604" fmla="*/ 183759 h 1899350"/>
              <a:gd name="connsiteX1605" fmla="*/ 4910 w 3828416"/>
              <a:gd name="connsiteY1605" fmla="*/ 162100 h 1899350"/>
              <a:gd name="connsiteX1606" fmla="*/ 230 w 3828416"/>
              <a:gd name="connsiteY1606" fmla="*/ 147929 h 1899350"/>
              <a:gd name="connsiteX1607" fmla="*/ 1343250 w 3828416"/>
              <a:gd name="connsiteY1607" fmla="*/ 95699 h 1899350"/>
              <a:gd name="connsiteX1608" fmla="*/ 1354598 w 3828416"/>
              <a:gd name="connsiteY1608" fmla="*/ 105930 h 1899350"/>
              <a:gd name="connsiteX1609" fmla="*/ 1130478 w 3828416"/>
              <a:gd name="connsiteY1609" fmla="*/ 203886 h 1899350"/>
              <a:gd name="connsiteX1610" fmla="*/ 1343250 w 3828416"/>
              <a:gd name="connsiteY1610" fmla="*/ 95699 h 1899350"/>
              <a:gd name="connsiteX1611" fmla="*/ 230 w 3828416"/>
              <a:gd name="connsiteY1611" fmla="*/ 90512 h 1899350"/>
              <a:gd name="connsiteX1612" fmla="*/ 7290 w 3828416"/>
              <a:gd name="connsiteY1612" fmla="*/ 103373 h 1899350"/>
              <a:gd name="connsiteX1613" fmla="*/ 16598 w 3828416"/>
              <a:gd name="connsiteY1613" fmla="*/ 129411 h 1899350"/>
              <a:gd name="connsiteX1614" fmla="*/ 32991 w 3828416"/>
              <a:gd name="connsiteY1614" fmla="*/ 139515 h 1899350"/>
              <a:gd name="connsiteX1615" fmla="*/ 92890 w 3828416"/>
              <a:gd name="connsiteY1615" fmla="*/ 217269 h 1899350"/>
              <a:gd name="connsiteX1616" fmla="*/ 103770 w 3828416"/>
              <a:gd name="connsiteY1616" fmla="*/ 216972 h 1899350"/>
              <a:gd name="connsiteX1617" fmla="*/ 230468 w 3828416"/>
              <a:gd name="connsiteY1617" fmla="*/ 284043 h 1899350"/>
              <a:gd name="connsiteX1618" fmla="*/ 333702 w 3828416"/>
              <a:gd name="connsiteY1618" fmla="*/ 365506 h 1899350"/>
              <a:gd name="connsiteX1619" fmla="*/ 347411 w 3828416"/>
              <a:gd name="connsiteY1619" fmla="*/ 372927 h 1899350"/>
              <a:gd name="connsiteX1620" fmla="*/ 348203 w 3828416"/>
              <a:gd name="connsiteY1620" fmla="*/ 386270 h 1899350"/>
              <a:gd name="connsiteX1621" fmla="*/ 400559 w 3828416"/>
              <a:gd name="connsiteY1621" fmla="*/ 469960 h 1899350"/>
              <a:gd name="connsiteX1622" fmla="*/ 422818 w 3828416"/>
              <a:gd name="connsiteY1622" fmla="*/ 544158 h 1899350"/>
              <a:gd name="connsiteX1623" fmla="*/ 424082 w 3828416"/>
              <a:gd name="connsiteY1623" fmla="*/ 573383 h 1899350"/>
              <a:gd name="connsiteX1624" fmla="*/ 413202 w 3828416"/>
              <a:gd name="connsiteY1624" fmla="*/ 573678 h 1899350"/>
              <a:gd name="connsiteX1625" fmla="*/ 400261 w 3828416"/>
              <a:gd name="connsiteY1625" fmla="*/ 523372 h 1899350"/>
              <a:gd name="connsiteX1626" fmla="*/ 402617 w 3828416"/>
              <a:gd name="connsiteY1626" fmla="*/ 512530 h 1899350"/>
              <a:gd name="connsiteX1627" fmla="*/ 394419 w 3828416"/>
              <a:gd name="connsiteY1627" fmla="*/ 507478 h 1899350"/>
              <a:gd name="connsiteX1628" fmla="*/ 382276 w 3828416"/>
              <a:gd name="connsiteY1628" fmla="*/ 478547 h 1899350"/>
              <a:gd name="connsiteX1629" fmla="*/ 336992 w 3828416"/>
              <a:gd name="connsiteY1629" fmla="*/ 370362 h 1899350"/>
              <a:gd name="connsiteX1630" fmla="*/ 297901 w 3828416"/>
              <a:gd name="connsiteY1630" fmla="*/ 334441 h 1899350"/>
              <a:gd name="connsiteX1631" fmla="*/ 259137 w 3828416"/>
              <a:gd name="connsiteY1631" fmla="*/ 309368 h 1899350"/>
              <a:gd name="connsiteX1632" fmla="*/ 92909 w 3828416"/>
              <a:gd name="connsiteY1632" fmla="*/ 257433 h 1899350"/>
              <a:gd name="connsiteX1633" fmla="*/ 175804 w 3828416"/>
              <a:gd name="connsiteY1633" fmla="*/ 307590 h 1899350"/>
              <a:gd name="connsiteX1634" fmla="*/ 189184 w 3828416"/>
              <a:gd name="connsiteY1634" fmla="*/ 306839 h 1899350"/>
              <a:gd name="connsiteX1635" fmla="*/ 268158 w 3828416"/>
              <a:gd name="connsiteY1635" fmla="*/ 389349 h 1899350"/>
              <a:gd name="connsiteX1636" fmla="*/ 220405 w 3828416"/>
              <a:gd name="connsiteY1636" fmla="*/ 343203 h 1899350"/>
              <a:gd name="connsiteX1637" fmla="*/ 60454 w 3828416"/>
              <a:gd name="connsiteY1637" fmla="*/ 253427 h 1899350"/>
              <a:gd name="connsiteX1638" fmla="*/ 71006 w 3828416"/>
              <a:gd name="connsiteY1638" fmla="*/ 247637 h 1899350"/>
              <a:gd name="connsiteX1639" fmla="*/ 21690 w 3828416"/>
              <a:gd name="connsiteY1639" fmla="*/ 225678 h 1899350"/>
              <a:gd name="connsiteX1640" fmla="*/ 42028 w 3828416"/>
              <a:gd name="connsiteY1640" fmla="*/ 254304 h 1899350"/>
              <a:gd name="connsiteX1641" fmla="*/ 14287 w 3828416"/>
              <a:gd name="connsiteY1641" fmla="*/ 233968 h 1899350"/>
              <a:gd name="connsiteX1642" fmla="*/ 1047 w 3828416"/>
              <a:gd name="connsiteY1642" fmla="*/ 237075 h 1899350"/>
              <a:gd name="connsiteX1643" fmla="*/ 7353 w 3828416"/>
              <a:gd name="connsiteY1643" fmla="*/ 255464 h 1899350"/>
              <a:gd name="connsiteX1644" fmla="*/ 230 w 3828416"/>
              <a:gd name="connsiteY1644" fmla="*/ 254613 h 1899350"/>
              <a:gd name="connsiteX1645" fmla="*/ 230 w 3828416"/>
              <a:gd name="connsiteY1645" fmla="*/ 218814 h 1899350"/>
              <a:gd name="connsiteX1646" fmla="*/ 6873 w 3828416"/>
              <a:gd name="connsiteY1646" fmla="*/ 220840 h 1899350"/>
              <a:gd name="connsiteX1647" fmla="*/ 3720 w 3828416"/>
              <a:gd name="connsiteY1647" fmla="*/ 210640 h 1899350"/>
              <a:gd name="connsiteX1648" fmla="*/ 230 w 3828416"/>
              <a:gd name="connsiteY1648" fmla="*/ 210148 h 1899350"/>
              <a:gd name="connsiteX1649" fmla="*/ 230 w 3828416"/>
              <a:gd name="connsiteY1649" fmla="*/ 201301 h 1899350"/>
              <a:gd name="connsiteX1650" fmla="*/ 58538 w 3828416"/>
              <a:gd name="connsiteY1650" fmla="*/ 230853 h 1899350"/>
              <a:gd name="connsiteX1651" fmla="*/ 148235 w 3828416"/>
              <a:gd name="connsiteY1651" fmla="*/ 260941 h 1899350"/>
              <a:gd name="connsiteX1652" fmla="*/ 79047 w 3828416"/>
              <a:gd name="connsiteY1652" fmla="*/ 218204 h 1899350"/>
              <a:gd name="connsiteX1653" fmla="*/ 48152 w 3828416"/>
              <a:gd name="connsiteY1653" fmla="*/ 184657 h 1899350"/>
              <a:gd name="connsiteX1654" fmla="*/ 11093 w 3828416"/>
              <a:gd name="connsiteY1654" fmla="*/ 140430 h 1899350"/>
              <a:gd name="connsiteX1655" fmla="*/ 2746 w 3828416"/>
              <a:gd name="connsiteY1655" fmla="*/ 112272 h 1899350"/>
              <a:gd name="connsiteX1656" fmla="*/ 230 w 3828416"/>
              <a:gd name="connsiteY1656" fmla="*/ 107682 h 1899350"/>
              <a:gd name="connsiteX1657" fmla="*/ 1163 w 3828416"/>
              <a:gd name="connsiteY1657" fmla="*/ 17 h 1899350"/>
              <a:gd name="connsiteX1658" fmla="*/ 42283 w 3828416"/>
              <a:gd name="connsiteY1658" fmla="*/ 16924 h 1899350"/>
              <a:gd name="connsiteX1659" fmla="*/ 119013 w 3828416"/>
              <a:gd name="connsiteY1659" fmla="*/ 51047 h 1899350"/>
              <a:gd name="connsiteX1660" fmla="*/ 111146 w 3828416"/>
              <a:gd name="connsiteY1660" fmla="*/ 59522 h 1899350"/>
              <a:gd name="connsiteX1661" fmla="*/ 144398 w 3828416"/>
              <a:gd name="connsiteY1661" fmla="*/ 82227 h 1899350"/>
              <a:gd name="connsiteX1662" fmla="*/ 191684 w 3828416"/>
              <a:gd name="connsiteY1662" fmla="*/ 117844 h 1899350"/>
              <a:gd name="connsiteX1663" fmla="*/ 359037 w 3828416"/>
              <a:gd name="connsiteY1663" fmla="*/ 196651 h 1899350"/>
              <a:gd name="connsiteX1664" fmla="*/ 451720 w 3828416"/>
              <a:gd name="connsiteY1664" fmla="*/ 286583 h 1899350"/>
              <a:gd name="connsiteX1665" fmla="*/ 525652 w 3828416"/>
              <a:gd name="connsiteY1665" fmla="*/ 374572 h 1899350"/>
              <a:gd name="connsiteX1666" fmla="*/ 552625 w 3828416"/>
              <a:gd name="connsiteY1666" fmla="*/ 432439 h 1899350"/>
              <a:gd name="connsiteX1667" fmla="*/ 571403 w 3828416"/>
              <a:gd name="connsiteY1667" fmla="*/ 493284 h 1899350"/>
              <a:gd name="connsiteX1668" fmla="*/ 589274 w 3828416"/>
              <a:gd name="connsiteY1668" fmla="*/ 589307 h 1899350"/>
              <a:gd name="connsiteX1669" fmla="*/ 572035 w 3828416"/>
              <a:gd name="connsiteY1669" fmla="*/ 742901 h 1899350"/>
              <a:gd name="connsiteX1670" fmla="*/ 511757 w 3828416"/>
              <a:gd name="connsiteY1670" fmla="*/ 839374 h 1899350"/>
              <a:gd name="connsiteX1671" fmla="*/ 502001 w 3828416"/>
              <a:gd name="connsiteY1671" fmla="*/ 863865 h 1899350"/>
              <a:gd name="connsiteX1672" fmla="*/ 502328 w 3828416"/>
              <a:gd name="connsiteY1672" fmla="*/ 872035 h 1899350"/>
              <a:gd name="connsiteX1673" fmla="*/ 521078 w 3828416"/>
              <a:gd name="connsiteY1673" fmla="*/ 871297 h 1899350"/>
              <a:gd name="connsiteX1674" fmla="*/ 630973 w 3828416"/>
              <a:gd name="connsiteY1674" fmla="*/ 748727 h 1899350"/>
              <a:gd name="connsiteX1675" fmla="*/ 663071 w 3828416"/>
              <a:gd name="connsiteY1675" fmla="*/ 685653 h 1899350"/>
              <a:gd name="connsiteX1676" fmla="*/ 686648 w 3828416"/>
              <a:gd name="connsiteY1676" fmla="*/ 614709 h 1899350"/>
              <a:gd name="connsiteX1677" fmla="*/ 703012 w 3828416"/>
              <a:gd name="connsiteY1677" fmla="*/ 563231 h 1899350"/>
              <a:gd name="connsiteX1678" fmla="*/ 710880 w 3828416"/>
              <a:gd name="connsiteY1678" fmla="*/ 557433 h 1899350"/>
              <a:gd name="connsiteX1679" fmla="*/ 715566 w 3828416"/>
              <a:gd name="connsiteY1679" fmla="*/ 484874 h 1899350"/>
              <a:gd name="connsiteX1680" fmla="*/ 740594 w 3828416"/>
              <a:gd name="connsiteY1680" fmla="*/ 446297 h 1899350"/>
              <a:gd name="connsiteX1681" fmla="*/ 742157 w 3828416"/>
              <a:gd name="connsiteY1681" fmla="*/ 422110 h 1899350"/>
              <a:gd name="connsiteX1682" fmla="*/ 802764 w 3828416"/>
              <a:gd name="connsiteY1682" fmla="*/ 336487 h 1899350"/>
              <a:gd name="connsiteX1683" fmla="*/ 797579 w 3828416"/>
              <a:gd name="connsiteY1683" fmla="*/ 339612 h 1899350"/>
              <a:gd name="connsiteX1684" fmla="*/ 853470 w 3828416"/>
              <a:gd name="connsiteY1684" fmla="*/ 264965 h 1899350"/>
              <a:gd name="connsiteX1685" fmla="*/ 847958 w 3828416"/>
              <a:gd name="connsiteY1685" fmla="*/ 259918 h 1899350"/>
              <a:gd name="connsiteX1686" fmla="*/ 868737 w 3828416"/>
              <a:gd name="connsiteY1686" fmla="*/ 245521 h 1899350"/>
              <a:gd name="connsiteX1687" fmla="*/ 906674 w 3828416"/>
              <a:gd name="connsiteY1687" fmla="*/ 190310 h 1899350"/>
              <a:gd name="connsiteX1688" fmla="*/ 990772 w 3828416"/>
              <a:gd name="connsiteY1688" fmla="*/ 143847 h 1899350"/>
              <a:gd name="connsiteX1689" fmla="*/ 1059602 w 3828416"/>
              <a:gd name="connsiteY1689" fmla="*/ 119505 h 1899350"/>
              <a:gd name="connsiteX1690" fmla="*/ 1101815 w 3828416"/>
              <a:gd name="connsiteY1690" fmla="*/ 99021 h 1899350"/>
              <a:gd name="connsiteX1691" fmla="*/ 1299348 w 3828416"/>
              <a:gd name="connsiteY1691" fmla="*/ 71862 h 1899350"/>
              <a:gd name="connsiteX1692" fmla="*/ 1344714 w 3828416"/>
              <a:gd name="connsiteY1692" fmla="*/ 61912 h 1899350"/>
              <a:gd name="connsiteX1693" fmla="*/ 1353236 w 3828416"/>
              <a:gd name="connsiteY1693" fmla="*/ 69780 h 1899350"/>
              <a:gd name="connsiteX1694" fmla="*/ 1470151 w 3828416"/>
              <a:gd name="connsiteY1694" fmla="*/ 102434 h 1899350"/>
              <a:gd name="connsiteX1695" fmla="*/ 1624561 w 3828416"/>
              <a:gd name="connsiteY1695" fmla="*/ 125579 h 1899350"/>
              <a:gd name="connsiteX1696" fmla="*/ 1713732 w 3828416"/>
              <a:gd name="connsiteY1696" fmla="*/ 135219 h 1899350"/>
              <a:gd name="connsiteX1697" fmla="*/ 1842787 w 3828416"/>
              <a:gd name="connsiteY1697" fmla="*/ 191449 h 1899350"/>
              <a:gd name="connsiteX1698" fmla="*/ 1925354 w 3828416"/>
              <a:gd name="connsiteY1698" fmla="*/ 233433 h 1899350"/>
              <a:gd name="connsiteX1699" fmla="*/ 1958136 w 3828416"/>
              <a:gd name="connsiteY1699" fmla="*/ 242933 h 1899350"/>
              <a:gd name="connsiteX1700" fmla="*/ 2089990 w 3828416"/>
              <a:gd name="connsiteY1700" fmla="*/ 247971 h 1899350"/>
              <a:gd name="connsiteX1701" fmla="*/ 2325050 w 3828416"/>
              <a:gd name="connsiteY1701" fmla="*/ 275566 h 1899350"/>
              <a:gd name="connsiteX1702" fmla="*/ 2321597 w 3828416"/>
              <a:gd name="connsiteY1702" fmla="*/ 315766 h 1899350"/>
              <a:gd name="connsiteX1703" fmla="*/ 2326229 w 3828416"/>
              <a:gd name="connsiteY1703" fmla="*/ 414894 h 1899350"/>
              <a:gd name="connsiteX1704" fmla="*/ 2313319 w 3828416"/>
              <a:gd name="connsiteY1704" fmla="*/ 428850 h 1899350"/>
              <a:gd name="connsiteX1705" fmla="*/ 2318831 w 3828416"/>
              <a:gd name="connsiteY1705" fmla="*/ 433897 h 1899350"/>
              <a:gd name="connsiteX1706" fmla="*/ 2309071 w 3828416"/>
              <a:gd name="connsiteY1706" fmla="*/ 450352 h 1899350"/>
              <a:gd name="connsiteX1707" fmla="*/ 2296515 w 3828416"/>
              <a:gd name="connsiteY1707" fmla="*/ 526032 h 1899350"/>
              <a:gd name="connsiteX1708" fmla="*/ 2302025 w 3828416"/>
              <a:gd name="connsiteY1708" fmla="*/ 531077 h 1899350"/>
              <a:gd name="connsiteX1709" fmla="*/ 2290238 w 3828416"/>
              <a:gd name="connsiteY1709" fmla="*/ 566549 h 1899350"/>
              <a:gd name="connsiteX1710" fmla="*/ 2493606 w 3828416"/>
              <a:gd name="connsiteY1710" fmla="*/ 544574 h 1899350"/>
              <a:gd name="connsiteX1711" fmla="*/ 2618713 w 3828416"/>
              <a:gd name="connsiteY1711" fmla="*/ 574247 h 1899350"/>
              <a:gd name="connsiteX1712" fmla="*/ 2618716 w 3828416"/>
              <a:gd name="connsiteY1712" fmla="*/ 576926 h 1899350"/>
              <a:gd name="connsiteX1713" fmla="*/ 2676224 w 3828416"/>
              <a:gd name="connsiteY1713" fmla="*/ 595905 h 1899350"/>
              <a:gd name="connsiteX1714" fmla="*/ 2845606 w 3828416"/>
              <a:gd name="connsiteY1714" fmla="*/ 655696 h 1899350"/>
              <a:gd name="connsiteX1715" fmla="*/ 2848759 w 3828416"/>
              <a:gd name="connsiteY1715" fmla="*/ 663552 h 1899350"/>
              <a:gd name="connsiteX1716" fmla="*/ 2932885 w 3828416"/>
              <a:gd name="connsiteY1716" fmla="*/ 678674 h 1899350"/>
              <a:gd name="connsiteX1717" fmla="*/ 3049472 w 3828416"/>
              <a:gd name="connsiteY1717" fmla="*/ 703156 h 1899350"/>
              <a:gd name="connsiteX1718" fmla="*/ 3079571 w 3828416"/>
              <a:gd name="connsiteY1718" fmla="*/ 718005 h 1899350"/>
              <a:gd name="connsiteX1719" fmla="*/ 3103829 w 3828416"/>
              <a:gd name="connsiteY1719" fmla="*/ 714279 h 1899350"/>
              <a:gd name="connsiteX1720" fmla="*/ 3175046 w 3828416"/>
              <a:gd name="connsiteY1720" fmla="*/ 740678 h 1899350"/>
              <a:gd name="connsiteX1721" fmla="*/ 3313505 w 3828416"/>
              <a:gd name="connsiteY1721" fmla="*/ 713371 h 1899350"/>
              <a:gd name="connsiteX1722" fmla="*/ 3430416 w 3828416"/>
              <a:gd name="connsiteY1722" fmla="*/ 740671 h 1899350"/>
              <a:gd name="connsiteX1723" fmla="*/ 3428058 w 3828416"/>
              <a:gd name="connsiteY1723" fmla="*/ 746158 h 1899350"/>
              <a:gd name="connsiteX1724" fmla="*/ 3444447 w 3828416"/>
              <a:gd name="connsiteY1724" fmla="*/ 748229 h 1899350"/>
              <a:gd name="connsiteX1725" fmla="*/ 3534771 w 3828416"/>
              <a:gd name="connsiteY1725" fmla="*/ 840971 h 1899350"/>
              <a:gd name="connsiteX1726" fmla="*/ 3534443 w 3828416"/>
              <a:gd name="connsiteY1726" fmla="*/ 835476 h 1899350"/>
              <a:gd name="connsiteX1727" fmla="*/ 3647794 w 3828416"/>
              <a:gd name="connsiteY1727" fmla="*/ 964883 h 1899350"/>
              <a:gd name="connsiteX1728" fmla="*/ 3639926 w 3828416"/>
              <a:gd name="connsiteY1728" fmla="*/ 970680 h 1899350"/>
              <a:gd name="connsiteX1729" fmla="*/ 3659003 w 3828416"/>
              <a:gd name="connsiteY1729" fmla="*/ 975437 h 1899350"/>
              <a:gd name="connsiteX1730" fmla="*/ 3710563 w 3828416"/>
              <a:gd name="connsiteY1730" fmla="*/ 1043104 h 1899350"/>
              <a:gd name="connsiteX1731" fmla="*/ 3806072 w 3828416"/>
              <a:gd name="connsiteY1731" fmla="*/ 1135397 h 1899350"/>
              <a:gd name="connsiteX1732" fmla="*/ 3823586 w 3828416"/>
              <a:gd name="connsiteY1732" fmla="*/ 1164340 h 1899350"/>
              <a:gd name="connsiteX1733" fmla="*/ 3819666 w 3828416"/>
              <a:gd name="connsiteY1733" fmla="*/ 1196692 h 1899350"/>
              <a:gd name="connsiteX1734" fmla="*/ 3828189 w 3828416"/>
              <a:gd name="connsiteY1734" fmla="*/ 1204561 h 1899350"/>
              <a:gd name="connsiteX1735" fmla="*/ 3823941 w 3828416"/>
              <a:gd name="connsiteY1735" fmla="*/ 1228741 h 1899350"/>
              <a:gd name="connsiteX1736" fmla="*/ 3827093 w 3828416"/>
              <a:gd name="connsiteY1736" fmla="*/ 1239274 h 1899350"/>
              <a:gd name="connsiteX1737" fmla="*/ 3826329 w 3828416"/>
              <a:gd name="connsiteY1737" fmla="*/ 1282161 h 1899350"/>
              <a:gd name="connsiteX1738" fmla="*/ 3803333 w 3828416"/>
              <a:gd name="connsiteY1738" fmla="*/ 1309755 h 1899350"/>
              <a:gd name="connsiteX1739" fmla="*/ 3788063 w 3828416"/>
              <a:gd name="connsiteY1739" fmla="*/ 1329200 h 1899350"/>
              <a:gd name="connsiteX1740" fmla="*/ 3731377 w 3828416"/>
              <a:gd name="connsiteY1740" fmla="*/ 1382470 h 1899350"/>
              <a:gd name="connsiteX1741" fmla="*/ 3666493 w 3828416"/>
              <a:gd name="connsiteY1741" fmla="*/ 1430690 h 1899350"/>
              <a:gd name="connsiteX1742" fmla="*/ 3637986 w 3828416"/>
              <a:gd name="connsiteY1742" fmla="*/ 1455918 h 1899350"/>
              <a:gd name="connsiteX1743" fmla="*/ 3587138 w 3828416"/>
              <a:gd name="connsiteY1743" fmla="*/ 1519728 h 1899350"/>
              <a:gd name="connsiteX1744" fmla="*/ 3563674 w 3828416"/>
              <a:gd name="connsiteY1744" fmla="*/ 1536797 h 1899350"/>
              <a:gd name="connsiteX1745" fmla="*/ 3517868 w 3828416"/>
              <a:gd name="connsiteY1745" fmla="*/ 1595127 h 1899350"/>
              <a:gd name="connsiteX1746" fmla="*/ 3277357 w 3828416"/>
              <a:gd name="connsiteY1746" fmla="*/ 1685657 h 1899350"/>
              <a:gd name="connsiteX1747" fmla="*/ 3231991 w 3828416"/>
              <a:gd name="connsiteY1747" fmla="*/ 1695607 h 1899350"/>
              <a:gd name="connsiteX1748" fmla="*/ 2911301 w 3828416"/>
              <a:gd name="connsiteY1748" fmla="*/ 1800247 h 1899350"/>
              <a:gd name="connsiteX1749" fmla="*/ 2944552 w 3828416"/>
              <a:gd name="connsiteY1749" fmla="*/ 1820273 h 1899350"/>
              <a:gd name="connsiteX1750" fmla="*/ 2987123 w 3828416"/>
              <a:gd name="connsiteY1750" fmla="*/ 1869545 h 1899350"/>
              <a:gd name="connsiteX1751" fmla="*/ 2979254 w 3828416"/>
              <a:gd name="connsiteY1751" fmla="*/ 1875343 h 1899350"/>
              <a:gd name="connsiteX1752" fmla="*/ 2995645 w 3828416"/>
              <a:gd name="connsiteY1752" fmla="*/ 1877416 h 1899350"/>
              <a:gd name="connsiteX1753" fmla="*/ 3015093 w 3828416"/>
              <a:gd name="connsiteY1753" fmla="*/ 1899350 h 1899350"/>
              <a:gd name="connsiteX1754" fmla="*/ 2985867 w 3828416"/>
              <a:gd name="connsiteY1754" fmla="*/ 1899350 h 1899350"/>
              <a:gd name="connsiteX1755" fmla="*/ 2974561 w 3828416"/>
              <a:gd name="connsiteY1755" fmla="*/ 1887381 h 1899350"/>
              <a:gd name="connsiteX1756" fmla="*/ 2929517 w 3828416"/>
              <a:gd name="connsiteY1756" fmla="*/ 1843641 h 1899350"/>
              <a:gd name="connsiteX1757" fmla="*/ 2920526 w 3828416"/>
              <a:gd name="connsiteY1757" fmla="*/ 1825246 h 1899350"/>
              <a:gd name="connsiteX1758" fmla="*/ 2754272 w 3828416"/>
              <a:gd name="connsiteY1758" fmla="*/ 1719759 h 1899350"/>
              <a:gd name="connsiteX1759" fmla="*/ 2522038 w 3828416"/>
              <a:gd name="connsiteY1759" fmla="*/ 1697203 h 1899350"/>
              <a:gd name="connsiteX1760" fmla="*/ 2373463 w 3828416"/>
              <a:gd name="connsiteY1760" fmla="*/ 1679243 h 1899350"/>
              <a:gd name="connsiteX1761" fmla="*/ 2391419 w 3828416"/>
              <a:gd name="connsiteY1761" fmla="*/ 1665162 h 1899350"/>
              <a:gd name="connsiteX1762" fmla="*/ 2390494 w 3828416"/>
              <a:gd name="connsiteY1762" fmla="*/ 1665528 h 1899350"/>
              <a:gd name="connsiteX1763" fmla="*/ 2363548 w 3828416"/>
              <a:gd name="connsiteY1763" fmla="*/ 1661215 h 1899350"/>
              <a:gd name="connsiteX1764" fmla="*/ 2311545 w 3828416"/>
              <a:gd name="connsiteY1764" fmla="*/ 1639248 h 1899350"/>
              <a:gd name="connsiteX1765" fmla="*/ 2251678 w 3828416"/>
              <a:gd name="connsiteY1765" fmla="*/ 1625757 h 1899350"/>
              <a:gd name="connsiteX1766" fmla="*/ 2196992 w 3828416"/>
              <a:gd name="connsiteY1766" fmla="*/ 1603785 h 1899350"/>
              <a:gd name="connsiteX1767" fmla="*/ 2046061 w 3828416"/>
              <a:gd name="connsiteY1767" fmla="*/ 1593990 h 1899350"/>
              <a:gd name="connsiteX1768" fmla="*/ 2038194 w 3828416"/>
              <a:gd name="connsiteY1768" fmla="*/ 1602465 h 1899350"/>
              <a:gd name="connsiteX1769" fmla="*/ 1974435 w 3828416"/>
              <a:gd name="connsiteY1769" fmla="*/ 1583955 h 1899350"/>
              <a:gd name="connsiteX1770" fmla="*/ 1900970 w 3828416"/>
              <a:gd name="connsiteY1770" fmla="*/ 1597413 h 1899350"/>
              <a:gd name="connsiteX1771" fmla="*/ 1914676 w 3828416"/>
              <a:gd name="connsiteY1771" fmla="*/ 1602156 h 1899350"/>
              <a:gd name="connsiteX1772" fmla="*/ 1901764 w 3828416"/>
              <a:gd name="connsiteY1772" fmla="*/ 1610757 h 1899350"/>
              <a:gd name="connsiteX1773" fmla="*/ 2064509 w 3828416"/>
              <a:gd name="connsiteY1773" fmla="*/ 1641309 h 1899350"/>
              <a:gd name="connsiteX1774" fmla="*/ 2059466 w 3828416"/>
              <a:gd name="connsiteY1774" fmla="*/ 1646790 h 1899350"/>
              <a:gd name="connsiteX1775" fmla="*/ 2163795 w 3828416"/>
              <a:gd name="connsiteY1775" fmla="*/ 1693539 h 1899350"/>
              <a:gd name="connsiteX1776" fmla="*/ 2175144 w 3828416"/>
              <a:gd name="connsiteY1776" fmla="*/ 1709126 h 1899350"/>
              <a:gd name="connsiteX1777" fmla="*/ 2224787 w 3828416"/>
              <a:gd name="connsiteY1777" fmla="*/ 1733901 h 1899350"/>
              <a:gd name="connsiteX1778" fmla="*/ 2256008 w 3828416"/>
              <a:gd name="connsiteY1778" fmla="*/ 1770265 h 1899350"/>
              <a:gd name="connsiteX1779" fmla="*/ 2324866 w 3828416"/>
              <a:gd name="connsiteY1779" fmla="*/ 1802153 h 1899350"/>
              <a:gd name="connsiteX1780" fmla="*/ 2352281 w 3828416"/>
              <a:gd name="connsiteY1780" fmla="*/ 1816994 h 1899350"/>
              <a:gd name="connsiteX1781" fmla="*/ 2371826 w 3828416"/>
              <a:gd name="connsiteY1781" fmla="*/ 1832277 h 1899350"/>
              <a:gd name="connsiteX1782" fmla="*/ 2378130 w 3828416"/>
              <a:gd name="connsiteY1782" fmla="*/ 1847990 h 1899350"/>
              <a:gd name="connsiteX1783" fmla="*/ 2380488 w 3828416"/>
              <a:gd name="connsiteY1783" fmla="*/ 1842501 h 1899350"/>
              <a:gd name="connsiteX1784" fmla="*/ 2405542 w 3828416"/>
              <a:gd name="connsiteY1784" fmla="*/ 1857475 h 1899350"/>
              <a:gd name="connsiteX1785" fmla="*/ 2403186 w 3828416"/>
              <a:gd name="connsiteY1785" fmla="*/ 1868319 h 1899350"/>
              <a:gd name="connsiteX1786" fmla="*/ 2435967 w 3828416"/>
              <a:gd name="connsiteY1786" fmla="*/ 1877817 h 1899350"/>
              <a:gd name="connsiteX1787" fmla="*/ 2436762 w 3828416"/>
              <a:gd name="connsiteY1787" fmla="*/ 1891161 h 1899350"/>
              <a:gd name="connsiteX1788" fmla="*/ 2461352 w 3828416"/>
              <a:gd name="connsiteY1788" fmla="*/ 1894033 h 1899350"/>
              <a:gd name="connsiteX1789" fmla="*/ 2480870 w 3828416"/>
              <a:gd name="connsiteY1789" fmla="*/ 1899350 h 1899350"/>
              <a:gd name="connsiteX1790" fmla="*/ 2428913 w 3828416"/>
              <a:gd name="connsiteY1790" fmla="*/ 1899350 h 1899350"/>
              <a:gd name="connsiteX1791" fmla="*/ 2428386 w 3828416"/>
              <a:gd name="connsiteY1791" fmla="*/ 1899036 h 1899350"/>
              <a:gd name="connsiteX1792" fmla="*/ 2171424 w 3828416"/>
              <a:gd name="connsiteY1792" fmla="*/ 1864323 h 1899350"/>
              <a:gd name="connsiteX1793" fmla="*/ 1556573 w 3828416"/>
              <a:gd name="connsiteY1793" fmla="*/ 1884992 h 1899350"/>
              <a:gd name="connsiteX1794" fmla="*/ 1824852 w 3828416"/>
              <a:gd name="connsiteY1794" fmla="*/ 1871027 h 1899350"/>
              <a:gd name="connsiteX1795" fmla="*/ 1400896 w 3828416"/>
              <a:gd name="connsiteY1795" fmla="*/ 1827267 h 1899350"/>
              <a:gd name="connsiteX1796" fmla="*/ 1662573 w 3828416"/>
              <a:gd name="connsiteY1796" fmla="*/ 1848324 h 1899350"/>
              <a:gd name="connsiteX1797" fmla="*/ 1856513 w 3828416"/>
              <a:gd name="connsiteY1797" fmla="*/ 1859011 h 1899350"/>
              <a:gd name="connsiteX1798" fmla="*/ 1856841 w 3828416"/>
              <a:gd name="connsiteY1798" fmla="*/ 1864506 h 1899350"/>
              <a:gd name="connsiteX1799" fmla="*/ 2149382 w 3828416"/>
              <a:gd name="connsiteY1799" fmla="*/ 1854851 h 1899350"/>
              <a:gd name="connsiteX1800" fmla="*/ 2178360 w 3828416"/>
              <a:gd name="connsiteY1800" fmla="*/ 1845505 h 1899350"/>
              <a:gd name="connsiteX1801" fmla="*/ 2197435 w 3828416"/>
              <a:gd name="connsiteY1801" fmla="*/ 1850261 h 1899350"/>
              <a:gd name="connsiteX1802" fmla="*/ 2253357 w 3828416"/>
              <a:gd name="connsiteY1802" fmla="*/ 1839876 h 1899350"/>
              <a:gd name="connsiteX1803" fmla="*/ 2213501 w 3828416"/>
              <a:gd name="connsiteY1803" fmla="*/ 1852194 h 1899350"/>
              <a:gd name="connsiteX1804" fmla="*/ 2391846 w 3828416"/>
              <a:gd name="connsiteY1804" fmla="*/ 1874153 h 1899350"/>
              <a:gd name="connsiteX1805" fmla="*/ 2352754 w 3828416"/>
              <a:gd name="connsiteY1805" fmla="*/ 1840908 h 1899350"/>
              <a:gd name="connsiteX1806" fmla="*/ 2242449 w 3828416"/>
              <a:gd name="connsiteY1806" fmla="*/ 1781264 h 1899350"/>
              <a:gd name="connsiteX1807" fmla="*/ 2181453 w 3828416"/>
              <a:gd name="connsiteY1807" fmla="*/ 1735548 h 1899350"/>
              <a:gd name="connsiteX1808" fmla="*/ 2139680 w 3828416"/>
              <a:gd name="connsiteY1808" fmla="*/ 1704974 h 1899350"/>
              <a:gd name="connsiteX1809" fmla="*/ 2054425 w 3828416"/>
              <a:gd name="connsiteY1809" fmla="*/ 1657626 h 1899350"/>
              <a:gd name="connsiteX1810" fmla="*/ 1957057 w 3828416"/>
              <a:gd name="connsiteY1810" fmla="*/ 1642934 h 1899350"/>
              <a:gd name="connsiteX1811" fmla="*/ 1888993 w 3828416"/>
              <a:gd name="connsiteY1811" fmla="*/ 1627067 h 1899350"/>
              <a:gd name="connsiteX1812" fmla="*/ 1872599 w 3828416"/>
              <a:gd name="connsiteY1812" fmla="*/ 1616962 h 1899350"/>
              <a:gd name="connsiteX1813" fmla="*/ 1719641 w 3828416"/>
              <a:gd name="connsiteY1813" fmla="*/ 1626182 h 1899350"/>
              <a:gd name="connsiteX1814" fmla="*/ 1698534 w 3828416"/>
              <a:gd name="connsiteY1814" fmla="*/ 1635085 h 1899350"/>
              <a:gd name="connsiteX1815" fmla="*/ 1536582 w 3828416"/>
              <a:gd name="connsiteY1815" fmla="*/ 1620556 h 1899350"/>
              <a:gd name="connsiteX1816" fmla="*/ 1400483 w 3828416"/>
              <a:gd name="connsiteY1816" fmla="*/ 1645051 h 1899350"/>
              <a:gd name="connsiteX1817" fmla="*/ 1288175 w 3828416"/>
              <a:gd name="connsiteY1817" fmla="*/ 1657975 h 1899350"/>
              <a:gd name="connsiteX1818" fmla="*/ 1092231 w 3828416"/>
              <a:gd name="connsiteY1818" fmla="*/ 1719854 h 1899350"/>
              <a:gd name="connsiteX1819" fmla="*/ 1138721 w 3828416"/>
              <a:gd name="connsiteY1819" fmla="*/ 1734096 h 1899350"/>
              <a:gd name="connsiteX1820" fmla="*/ 1082006 w 3828416"/>
              <a:gd name="connsiteY1820" fmla="*/ 1731138 h 1899350"/>
              <a:gd name="connsiteX1821" fmla="*/ 830913 w 3828416"/>
              <a:gd name="connsiteY1821" fmla="*/ 1768551 h 1899350"/>
              <a:gd name="connsiteX1822" fmla="*/ 649772 w 3828416"/>
              <a:gd name="connsiteY1822" fmla="*/ 1803138 h 1899350"/>
              <a:gd name="connsiteX1823" fmla="*/ 598100 w 3828416"/>
              <a:gd name="connsiteY1823" fmla="*/ 1792023 h 1899350"/>
              <a:gd name="connsiteX1824" fmla="*/ 549580 w 3828416"/>
              <a:gd name="connsiteY1824" fmla="*/ 1788761 h 1899350"/>
              <a:gd name="connsiteX1825" fmla="*/ 697823 w 3828416"/>
              <a:gd name="connsiteY1825" fmla="*/ 1793195 h 1899350"/>
              <a:gd name="connsiteX1826" fmla="*/ 988446 w 3828416"/>
              <a:gd name="connsiteY1826" fmla="*/ 1740647 h 1899350"/>
              <a:gd name="connsiteX1827" fmla="*/ 780473 w 3828416"/>
              <a:gd name="connsiteY1827" fmla="*/ 1719723 h 1899350"/>
              <a:gd name="connsiteX1828" fmla="*/ 869645 w 3828416"/>
              <a:gd name="connsiteY1828" fmla="*/ 1732039 h 1899350"/>
              <a:gd name="connsiteX1829" fmla="*/ 832475 w 3828416"/>
              <a:gd name="connsiteY1829" fmla="*/ 1744365 h 1899350"/>
              <a:gd name="connsiteX1830" fmla="*/ 699498 w 3828416"/>
              <a:gd name="connsiteY1830" fmla="*/ 1715133 h 1899350"/>
              <a:gd name="connsiteX1831" fmla="*/ 530145 w 3828416"/>
              <a:gd name="connsiteY1831" fmla="*/ 1714248 h 1899350"/>
              <a:gd name="connsiteX1832" fmla="*/ 397994 w 3828416"/>
              <a:gd name="connsiteY1832" fmla="*/ 1765300 h 1899350"/>
              <a:gd name="connsiteX1833" fmla="*/ 51727 w 3828416"/>
              <a:gd name="connsiteY1833" fmla="*/ 1837574 h 1899350"/>
              <a:gd name="connsiteX1834" fmla="*/ 230 w 3828416"/>
              <a:gd name="connsiteY1834" fmla="*/ 1830127 h 1899350"/>
              <a:gd name="connsiteX1835" fmla="*/ 230 w 3828416"/>
              <a:gd name="connsiteY1835" fmla="*/ 1803175 h 1899350"/>
              <a:gd name="connsiteX1836" fmla="*/ 63014 w 3828416"/>
              <a:gd name="connsiteY1836" fmla="*/ 1807582 h 1899350"/>
              <a:gd name="connsiteX1837" fmla="*/ 404373 w 3828416"/>
              <a:gd name="connsiteY1837" fmla="*/ 1745096 h 1899350"/>
              <a:gd name="connsiteX1838" fmla="*/ 498697 w 3828416"/>
              <a:gd name="connsiteY1838" fmla="*/ 1687349 h 1899350"/>
              <a:gd name="connsiteX1839" fmla="*/ 601659 w 3828416"/>
              <a:gd name="connsiteY1839" fmla="*/ 1588951 h 1899350"/>
              <a:gd name="connsiteX1840" fmla="*/ 601190 w 3828416"/>
              <a:gd name="connsiteY1840" fmla="*/ 1578424 h 1899350"/>
              <a:gd name="connsiteX1841" fmla="*/ 659001 w 3828416"/>
              <a:gd name="connsiteY1841" fmla="*/ 1549346 h 1899350"/>
              <a:gd name="connsiteX1842" fmla="*/ 682793 w 3828416"/>
              <a:gd name="connsiteY1842" fmla="*/ 1540449 h 1899350"/>
              <a:gd name="connsiteX1843" fmla="*/ 809902 w 3828416"/>
              <a:gd name="connsiteY1843" fmla="*/ 1497557 h 1899350"/>
              <a:gd name="connsiteX1844" fmla="*/ 844247 w 3828416"/>
              <a:gd name="connsiteY1844" fmla="*/ 1482869 h 1899350"/>
              <a:gd name="connsiteX1845" fmla="*/ 932623 w 3828416"/>
              <a:gd name="connsiteY1845" fmla="*/ 1476489 h 1899350"/>
              <a:gd name="connsiteX1846" fmla="*/ 980677 w 3828416"/>
              <a:gd name="connsiteY1846" fmla="*/ 1471899 h 1899350"/>
              <a:gd name="connsiteX1847" fmla="*/ 1525406 w 3828416"/>
              <a:gd name="connsiteY1847" fmla="*/ 1390117 h 1899350"/>
              <a:gd name="connsiteX1848" fmla="*/ 1693606 w 3828416"/>
              <a:gd name="connsiteY1848" fmla="*/ 1307902 h 1899350"/>
              <a:gd name="connsiteX1849" fmla="*/ 1712356 w 3828416"/>
              <a:gd name="connsiteY1849" fmla="*/ 1307163 h 1899350"/>
              <a:gd name="connsiteX1850" fmla="*/ 1711563 w 3828416"/>
              <a:gd name="connsiteY1850" fmla="*/ 1293820 h 1899350"/>
              <a:gd name="connsiteX1851" fmla="*/ 1784640 w 3828416"/>
              <a:gd name="connsiteY1851" fmla="*/ 1242621 h 1899350"/>
              <a:gd name="connsiteX1852" fmla="*/ 1884007 w 3828416"/>
              <a:gd name="connsiteY1852" fmla="*/ 1179391 h 1899350"/>
              <a:gd name="connsiteX1853" fmla="*/ 1942256 w 3828416"/>
              <a:gd name="connsiteY1853" fmla="*/ 1099256 h 1899350"/>
              <a:gd name="connsiteX1854" fmla="*/ 1962570 w 3828416"/>
              <a:gd name="connsiteY1854" fmla="*/ 1077009 h 1899350"/>
              <a:gd name="connsiteX1855" fmla="*/ 2147212 w 3828416"/>
              <a:gd name="connsiteY1855" fmla="*/ 819824 h 1899350"/>
              <a:gd name="connsiteX1856" fmla="*/ 2201187 w 3828416"/>
              <a:gd name="connsiteY1856" fmla="*/ 710317 h 1899350"/>
              <a:gd name="connsiteX1857" fmla="*/ 2221170 w 3828416"/>
              <a:gd name="connsiteY1857" fmla="*/ 677219 h 1899350"/>
              <a:gd name="connsiteX1858" fmla="*/ 2252801 w 3828416"/>
              <a:gd name="connsiteY1858" fmla="*/ 600941 h 1899350"/>
              <a:gd name="connsiteX1859" fmla="*/ 2246496 w 3828416"/>
              <a:gd name="connsiteY1859" fmla="*/ 582552 h 1899350"/>
              <a:gd name="connsiteX1860" fmla="*/ 2264447 w 3828416"/>
              <a:gd name="connsiteY1860" fmla="*/ 560437 h 1899350"/>
              <a:gd name="connsiteX1861" fmla="*/ 2275001 w 3828416"/>
              <a:gd name="connsiteY1861" fmla="*/ 554646 h 1899350"/>
              <a:gd name="connsiteX1862" fmla="*/ 2290242 w 3828416"/>
              <a:gd name="connsiteY1862" fmla="*/ 478973 h 1899350"/>
              <a:gd name="connsiteX1863" fmla="*/ 2286760 w 3828416"/>
              <a:gd name="connsiteY1863" fmla="*/ 462946 h 1899350"/>
              <a:gd name="connsiteX1864" fmla="*/ 2310665 w 3828416"/>
              <a:gd name="connsiteY1864" fmla="*/ 397497 h 1899350"/>
              <a:gd name="connsiteX1865" fmla="*/ 2311897 w 3828416"/>
              <a:gd name="connsiteY1865" fmla="*/ 362462 h 1899350"/>
              <a:gd name="connsiteX1866" fmla="*/ 2303702 w 3828416"/>
              <a:gd name="connsiteY1866" fmla="*/ 357409 h 1899350"/>
              <a:gd name="connsiteX1867" fmla="*/ 2302904 w 3828416"/>
              <a:gd name="connsiteY1867" fmla="*/ 336032 h 1899350"/>
              <a:gd name="connsiteX1868" fmla="*/ 2310305 w 3828416"/>
              <a:gd name="connsiteY1868" fmla="*/ 325063 h 1899350"/>
              <a:gd name="connsiteX1869" fmla="*/ 2301641 w 3828416"/>
              <a:gd name="connsiteY1869" fmla="*/ 309484 h 1899350"/>
              <a:gd name="connsiteX1870" fmla="*/ 2297366 w 3828416"/>
              <a:gd name="connsiteY1870" fmla="*/ 277435 h 1899350"/>
              <a:gd name="connsiteX1871" fmla="*/ 2251531 w 3828416"/>
              <a:gd name="connsiteY1871" fmla="*/ 274181 h 1899350"/>
              <a:gd name="connsiteX1872" fmla="*/ 1954987 w 3828416"/>
              <a:gd name="connsiteY1872" fmla="*/ 431649 h 1899350"/>
              <a:gd name="connsiteX1873" fmla="*/ 1941749 w 3828416"/>
              <a:gd name="connsiteY1873" fmla="*/ 437433 h 1899350"/>
              <a:gd name="connsiteX1874" fmla="*/ 1868230 w 3828416"/>
              <a:gd name="connsiteY1874" fmla="*/ 531655 h 1899350"/>
              <a:gd name="connsiteX1875" fmla="*/ 1816256 w 3828416"/>
              <a:gd name="connsiteY1875" fmla="*/ 568596 h 1899350"/>
              <a:gd name="connsiteX1876" fmla="*/ 1814226 w 3828416"/>
              <a:gd name="connsiteY1876" fmla="*/ 579579 h 1899350"/>
              <a:gd name="connsiteX1877" fmla="*/ 1780535 w 3828416"/>
              <a:gd name="connsiteY1877" fmla="*/ 607932 h 1899350"/>
              <a:gd name="connsiteX1878" fmla="*/ 1746985 w 3828416"/>
              <a:gd name="connsiteY1878" fmla="*/ 638640 h 1899350"/>
              <a:gd name="connsiteX1879" fmla="*/ 1710609 w 3828416"/>
              <a:gd name="connsiteY1879" fmla="*/ 664310 h 1899350"/>
              <a:gd name="connsiteX1880" fmla="*/ 1713436 w 3828416"/>
              <a:gd name="connsiteY1880" fmla="*/ 669349 h 1899350"/>
              <a:gd name="connsiteX1881" fmla="*/ 1622263 w 3828416"/>
              <a:gd name="connsiteY1881" fmla="*/ 734953 h 1899350"/>
              <a:gd name="connsiteX1882" fmla="*/ 1569826 w 3828416"/>
              <a:gd name="connsiteY1882" fmla="*/ 766722 h 1899350"/>
              <a:gd name="connsiteX1883" fmla="*/ 1535479 w 3828416"/>
              <a:gd name="connsiteY1883" fmla="*/ 781408 h 1899350"/>
              <a:gd name="connsiteX1884" fmla="*/ 1401768 w 3828416"/>
              <a:gd name="connsiteY1884" fmla="*/ 859325 h 1899350"/>
              <a:gd name="connsiteX1885" fmla="*/ 1385703 w 3828416"/>
              <a:gd name="connsiteY1885" fmla="*/ 860070 h 1899350"/>
              <a:gd name="connsiteX1886" fmla="*/ 1343489 w 3828416"/>
              <a:gd name="connsiteY1886" fmla="*/ 875199 h 1899350"/>
              <a:gd name="connsiteX1887" fmla="*/ 1673908 w 3828416"/>
              <a:gd name="connsiteY1887" fmla="*/ 689841 h 1899350"/>
              <a:gd name="connsiteX1888" fmla="*/ 1723193 w 3828416"/>
              <a:gd name="connsiteY1888" fmla="*/ 647537 h 1899350"/>
              <a:gd name="connsiteX1889" fmla="*/ 1748547 w 3828416"/>
              <a:gd name="connsiteY1889" fmla="*/ 614454 h 1899350"/>
              <a:gd name="connsiteX1890" fmla="*/ 1874834 w 3828416"/>
              <a:gd name="connsiteY1890" fmla="*/ 496633 h 1899350"/>
              <a:gd name="connsiteX1891" fmla="*/ 1916251 w 3828416"/>
              <a:gd name="connsiteY1891" fmla="*/ 460128 h 1899350"/>
              <a:gd name="connsiteX1892" fmla="*/ 1962054 w 3828416"/>
              <a:gd name="connsiteY1892" fmla="*/ 399121 h 1899350"/>
              <a:gd name="connsiteX1893" fmla="*/ 1992920 w 3828416"/>
              <a:gd name="connsiteY1893" fmla="*/ 371082 h 1899350"/>
              <a:gd name="connsiteX1894" fmla="*/ 2016384 w 3828416"/>
              <a:gd name="connsiteY1894" fmla="*/ 354014 h 1899350"/>
              <a:gd name="connsiteX1895" fmla="*/ 2063315 w 3828416"/>
              <a:gd name="connsiteY1895" fmla="*/ 325231 h 1899350"/>
              <a:gd name="connsiteX1896" fmla="*/ 2240507 w 3828416"/>
              <a:gd name="connsiteY1896" fmla="*/ 264090 h 1899350"/>
              <a:gd name="connsiteX1897" fmla="*/ 1949997 w 3828416"/>
              <a:gd name="connsiteY1897" fmla="*/ 260086 h 1899350"/>
              <a:gd name="connsiteX1898" fmla="*/ 1944158 w 3828416"/>
              <a:gd name="connsiteY1898" fmla="*/ 252223 h 1899350"/>
              <a:gd name="connsiteX1899" fmla="*/ 1788154 w 3828416"/>
              <a:gd name="connsiteY1899" fmla="*/ 186325 h 1899350"/>
              <a:gd name="connsiteX1900" fmla="*/ 1441201 w 3828416"/>
              <a:gd name="connsiteY1900" fmla="*/ 359225 h 1899350"/>
              <a:gd name="connsiteX1901" fmla="*/ 1428291 w 3828416"/>
              <a:gd name="connsiteY1901" fmla="*/ 373180 h 1899350"/>
              <a:gd name="connsiteX1902" fmla="*/ 1550657 w 3828416"/>
              <a:gd name="connsiteY1902" fmla="*/ 287712 h 1899350"/>
              <a:gd name="connsiteX1903" fmla="*/ 1632071 w 3828416"/>
              <a:gd name="connsiteY1903" fmla="*/ 243920 h 1899350"/>
              <a:gd name="connsiteX1904" fmla="*/ 1639473 w 3828416"/>
              <a:gd name="connsiteY1904" fmla="*/ 232951 h 1899350"/>
              <a:gd name="connsiteX1905" fmla="*/ 1773984 w 3828416"/>
              <a:gd name="connsiteY1905" fmla="*/ 179088 h 1899350"/>
              <a:gd name="connsiteX1906" fmla="*/ 1559705 w 3828416"/>
              <a:gd name="connsiteY1906" fmla="*/ 139776 h 1899350"/>
              <a:gd name="connsiteX1907" fmla="*/ 1551508 w 3828416"/>
              <a:gd name="connsiteY1907" fmla="*/ 132046 h 1899350"/>
              <a:gd name="connsiteX1908" fmla="*/ 1499835 w 3828416"/>
              <a:gd name="connsiteY1908" fmla="*/ 120928 h 1899350"/>
              <a:gd name="connsiteX1909" fmla="*/ 1277689 w 3828416"/>
              <a:gd name="connsiteY1909" fmla="*/ 87411 h 1899350"/>
              <a:gd name="connsiteX1910" fmla="*/ 927696 w 3828416"/>
              <a:gd name="connsiteY1910" fmla="*/ 195902 h 1899350"/>
              <a:gd name="connsiteX1911" fmla="*/ 886607 w 3828416"/>
              <a:gd name="connsiteY1911" fmla="*/ 243257 h 1899350"/>
              <a:gd name="connsiteX1912" fmla="*/ 889759 w 3828416"/>
              <a:gd name="connsiteY1912" fmla="*/ 251113 h 1899350"/>
              <a:gd name="connsiteX1913" fmla="*/ 763037 w 3828416"/>
              <a:gd name="connsiteY1913" fmla="*/ 422669 h 1899350"/>
              <a:gd name="connsiteX1914" fmla="*/ 734885 w 3828416"/>
              <a:gd name="connsiteY1914" fmla="*/ 512297 h 1899350"/>
              <a:gd name="connsiteX1915" fmla="*/ 699662 w 3828416"/>
              <a:gd name="connsiteY1915" fmla="*/ 623745 h 1899350"/>
              <a:gd name="connsiteX1916" fmla="*/ 696538 w 3828416"/>
              <a:gd name="connsiteY1916" fmla="*/ 672118 h 1899350"/>
              <a:gd name="connsiteX1917" fmla="*/ 723155 w 3828416"/>
              <a:gd name="connsiteY1917" fmla="*/ 665583 h 1899350"/>
              <a:gd name="connsiteX1918" fmla="*/ 710711 w 3828416"/>
              <a:gd name="connsiteY1918" fmla="*/ 687388 h 1899350"/>
              <a:gd name="connsiteX1919" fmla="*/ 670414 w 3828416"/>
              <a:gd name="connsiteY1919" fmla="*/ 742733 h 1899350"/>
              <a:gd name="connsiteX1920" fmla="*/ 684119 w 3828416"/>
              <a:gd name="connsiteY1920" fmla="*/ 744797 h 1899350"/>
              <a:gd name="connsiteX1921" fmla="*/ 662546 w 3828416"/>
              <a:gd name="connsiteY1921" fmla="*/ 745851 h 1899350"/>
              <a:gd name="connsiteX1922" fmla="*/ 657829 w 3828416"/>
              <a:gd name="connsiteY1922" fmla="*/ 756827 h 1899350"/>
              <a:gd name="connsiteX1923" fmla="*/ 674218 w 3828416"/>
              <a:gd name="connsiteY1923" fmla="*/ 758899 h 1899350"/>
              <a:gd name="connsiteX1924" fmla="*/ 649961 w 3828416"/>
              <a:gd name="connsiteY1924" fmla="*/ 762624 h 1899350"/>
              <a:gd name="connsiteX1925" fmla="*/ 529514 w 3828416"/>
              <a:gd name="connsiteY1925" fmla="*/ 890986 h 1899350"/>
              <a:gd name="connsiteX1926" fmla="*/ 488097 w 3828416"/>
              <a:gd name="connsiteY1926" fmla="*/ 927491 h 1899350"/>
              <a:gd name="connsiteX1927" fmla="*/ 459122 w 3828416"/>
              <a:gd name="connsiteY1927" fmla="*/ 942190 h 1899350"/>
              <a:gd name="connsiteX1928" fmla="*/ 467317 w 3828416"/>
              <a:gd name="connsiteY1928" fmla="*/ 944565 h 1899350"/>
              <a:gd name="connsiteX1929" fmla="*/ 434093 w 3828416"/>
              <a:gd name="connsiteY1929" fmla="*/ 978091 h 1899350"/>
              <a:gd name="connsiteX1930" fmla="*/ 367948 w 3828416"/>
              <a:gd name="connsiteY1930" fmla="*/ 1002439 h 1899350"/>
              <a:gd name="connsiteX1931" fmla="*/ 307779 w 3828416"/>
              <a:gd name="connsiteY1931" fmla="*/ 1039682 h 1899350"/>
              <a:gd name="connsiteX1932" fmla="*/ 326531 w 3828416"/>
              <a:gd name="connsiteY1932" fmla="*/ 1038946 h 1899350"/>
              <a:gd name="connsiteX1933" fmla="*/ 490808 w 3828416"/>
              <a:gd name="connsiteY1933" fmla="*/ 983725 h 1899350"/>
              <a:gd name="connsiteX1934" fmla="*/ 482613 w 3828416"/>
              <a:gd name="connsiteY1934" fmla="*/ 978674 h 1899350"/>
              <a:gd name="connsiteX1935" fmla="*/ 740638 w 3828416"/>
              <a:gd name="connsiteY1935" fmla="*/ 917088 h 1899350"/>
              <a:gd name="connsiteX1936" fmla="*/ 743790 w 3828416"/>
              <a:gd name="connsiteY1936" fmla="*/ 924944 h 1899350"/>
              <a:gd name="connsiteX1937" fmla="*/ 1100860 w 3828416"/>
              <a:gd name="connsiteY1937" fmla="*/ 799989 h 1899350"/>
              <a:gd name="connsiteX1938" fmla="*/ 1229999 w 3828416"/>
              <a:gd name="connsiteY1938" fmla="*/ 743437 h 1899350"/>
              <a:gd name="connsiteX1939" fmla="*/ 1280080 w 3828416"/>
              <a:gd name="connsiteY1939" fmla="*/ 719833 h 1899350"/>
              <a:gd name="connsiteX1940" fmla="*/ 1364179 w 3828416"/>
              <a:gd name="connsiteY1940" fmla="*/ 676048 h 1899350"/>
              <a:gd name="connsiteX1941" fmla="*/ 1316781 w 3828416"/>
              <a:gd name="connsiteY1941" fmla="*/ 696981 h 1899350"/>
              <a:gd name="connsiteX1942" fmla="*/ 1319934 w 3828416"/>
              <a:gd name="connsiteY1942" fmla="*/ 704836 h 1899350"/>
              <a:gd name="connsiteX1943" fmla="*/ 969502 w 3828416"/>
              <a:gd name="connsiteY1943" fmla="*/ 864386 h 1899350"/>
              <a:gd name="connsiteX1944" fmla="*/ 525620 w 3828416"/>
              <a:gd name="connsiteY1944" fmla="*/ 976888 h 1899350"/>
              <a:gd name="connsiteX1945" fmla="*/ 486091 w 3828416"/>
              <a:gd name="connsiteY1945" fmla="*/ 992024 h 1899350"/>
              <a:gd name="connsiteX1946" fmla="*/ 301031 w 3828416"/>
              <a:gd name="connsiteY1946" fmla="*/ 1058964 h 1899350"/>
              <a:gd name="connsiteX1947" fmla="*/ 279456 w 3828416"/>
              <a:gd name="connsiteY1947" fmla="*/ 1057339 h 1899350"/>
              <a:gd name="connsiteX1948" fmla="*/ 210952 w 3828416"/>
              <a:gd name="connsiteY1948" fmla="*/ 1087176 h 1899350"/>
              <a:gd name="connsiteX1949" fmla="*/ 126523 w 3828416"/>
              <a:gd name="connsiteY1949" fmla="*/ 1120112 h 1899350"/>
              <a:gd name="connsiteX1950" fmla="*/ 77237 w 3828416"/>
              <a:gd name="connsiteY1950" fmla="*/ 1159736 h 1899350"/>
              <a:gd name="connsiteX1951" fmla="*/ 16274 w 3828416"/>
              <a:gd name="connsiteY1951" fmla="*/ 1180958 h 1899350"/>
              <a:gd name="connsiteX1952" fmla="*/ 230 w 3828416"/>
              <a:gd name="connsiteY1952" fmla="*/ 1190653 h 1899350"/>
              <a:gd name="connsiteX1953" fmla="*/ 230 w 3828416"/>
              <a:gd name="connsiteY1953" fmla="*/ 1159991 h 1899350"/>
              <a:gd name="connsiteX1954" fmla="*/ 20757 w 3828416"/>
              <a:gd name="connsiteY1954" fmla="*/ 1148873 h 1899350"/>
              <a:gd name="connsiteX1955" fmla="*/ 52079 w 3828416"/>
              <a:gd name="connsiteY1955" fmla="*/ 1121772 h 1899350"/>
              <a:gd name="connsiteX1956" fmla="*/ 73189 w 3828416"/>
              <a:gd name="connsiteY1956" fmla="*/ 1118223 h 1899350"/>
              <a:gd name="connsiteX1957" fmla="*/ 118087 w 3828416"/>
              <a:gd name="connsiteY1957" fmla="*/ 1100424 h 1899350"/>
              <a:gd name="connsiteX1958" fmla="*/ 149418 w 3828416"/>
              <a:gd name="connsiteY1958" fmla="*/ 1077559 h 1899350"/>
              <a:gd name="connsiteX1959" fmla="*/ 199032 w 3828416"/>
              <a:gd name="connsiteY1959" fmla="*/ 1046104 h 1899350"/>
              <a:gd name="connsiteX1960" fmla="*/ 317618 w 3828416"/>
              <a:gd name="connsiteY1960" fmla="*/ 992664 h 1899350"/>
              <a:gd name="connsiteX1961" fmla="*/ 357149 w 3828416"/>
              <a:gd name="connsiteY1961" fmla="*/ 977529 h 1899350"/>
              <a:gd name="connsiteX1962" fmla="*/ 353997 w 3828416"/>
              <a:gd name="connsiteY1962" fmla="*/ 969674 h 1899350"/>
              <a:gd name="connsiteX1963" fmla="*/ 375431 w 3828416"/>
              <a:gd name="connsiteY1963" fmla="*/ 968942 h 1899350"/>
              <a:gd name="connsiteX1964" fmla="*/ 475565 w 3828416"/>
              <a:gd name="connsiteY1964" fmla="*/ 862827 h 1899350"/>
              <a:gd name="connsiteX1965" fmla="*/ 486118 w 3828416"/>
              <a:gd name="connsiteY1965" fmla="*/ 857038 h 1899350"/>
              <a:gd name="connsiteX1966" fmla="*/ 515860 w 3828416"/>
              <a:gd name="connsiteY1966" fmla="*/ 804806 h 1899350"/>
              <a:gd name="connsiteX1967" fmla="*/ 533018 w 3828416"/>
              <a:gd name="connsiteY1967" fmla="*/ 766670 h 1899350"/>
              <a:gd name="connsiteX1968" fmla="*/ 550647 w 3828416"/>
              <a:gd name="connsiteY1968" fmla="*/ 744417 h 1899350"/>
              <a:gd name="connsiteX1969" fmla="*/ 539625 w 3828416"/>
              <a:gd name="connsiteY1969" fmla="*/ 737003 h 1899350"/>
              <a:gd name="connsiteX1970" fmla="*/ 550618 w 3828416"/>
              <a:gd name="connsiteY1970" fmla="*/ 685510 h 1899350"/>
              <a:gd name="connsiteX1971" fmla="*/ 551057 w 3828416"/>
              <a:gd name="connsiteY1971" fmla="*/ 637131 h 1899350"/>
              <a:gd name="connsiteX1972" fmla="*/ 559225 w 3828416"/>
              <a:gd name="connsiteY1972" fmla="*/ 580599 h 1899350"/>
              <a:gd name="connsiteX1973" fmla="*/ 534251 w 3828416"/>
              <a:gd name="connsiteY1973" fmla="*/ 444811 h 1899350"/>
              <a:gd name="connsiteX1974" fmla="*/ 504592 w 3828416"/>
              <a:gd name="connsiteY1974" fmla="*/ 386937 h 1899350"/>
              <a:gd name="connsiteX1975" fmla="*/ 444367 w 3828416"/>
              <a:gd name="connsiteY1975" fmla="*/ 303692 h 1899350"/>
              <a:gd name="connsiteX1976" fmla="*/ 432689 w 3828416"/>
              <a:gd name="connsiteY1976" fmla="*/ 279933 h 1899350"/>
              <a:gd name="connsiteX1977" fmla="*/ 269586 w 3828416"/>
              <a:gd name="connsiteY1977" fmla="*/ 182301 h 1899350"/>
              <a:gd name="connsiteX1978" fmla="*/ 136583 w 3828416"/>
              <a:gd name="connsiteY1978" fmla="*/ 99519 h 1899350"/>
              <a:gd name="connsiteX1979" fmla="*/ 113882 w 3828416"/>
              <a:gd name="connsiteY1979" fmla="*/ 71023 h 1899350"/>
              <a:gd name="connsiteX1980" fmla="*/ 8349 w 3828416"/>
              <a:gd name="connsiteY1980" fmla="*/ 17279 h 1899350"/>
              <a:gd name="connsiteX1981" fmla="*/ 230 w 3828416"/>
              <a:gd name="connsiteY1981" fmla="*/ 17487 h 1899350"/>
              <a:gd name="connsiteX1982" fmla="*/ 230 w 3828416"/>
              <a:gd name="connsiteY1982" fmla="*/ 278 h 189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Lst>
            <a:rect l="l" t="t" r="r" b="b"/>
            <a:pathLst>
              <a:path w="3828416" h="1899350">
                <a:moveTo>
                  <a:pt x="2373754" y="1896589"/>
                </a:moveTo>
                <a:lnTo>
                  <a:pt x="2367142" y="1899350"/>
                </a:lnTo>
                <a:lnTo>
                  <a:pt x="2342610" y="1899350"/>
                </a:lnTo>
                <a:close/>
                <a:moveTo>
                  <a:pt x="524449" y="1894600"/>
                </a:moveTo>
                <a:lnTo>
                  <a:pt x="526356" y="1899350"/>
                </a:lnTo>
                <a:lnTo>
                  <a:pt x="493757" y="1899350"/>
                </a:lnTo>
                <a:close/>
                <a:moveTo>
                  <a:pt x="1419074" y="1891295"/>
                </a:moveTo>
                <a:lnTo>
                  <a:pt x="1470584" y="1899350"/>
                </a:lnTo>
                <a:lnTo>
                  <a:pt x="1427961" y="1899350"/>
                </a:lnTo>
                <a:lnTo>
                  <a:pt x="1427742" y="1899275"/>
                </a:lnTo>
                <a:cubicBezTo>
                  <a:pt x="1423209" y="1897088"/>
                  <a:pt x="1419655" y="1894413"/>
                  <a:pt x="1419723" y="1891574"/>
                </a:cubicBezTo>
                <a:close/>
                <a:moveTo>
                  <a:pt x="526947" y="1888788"/>
                </a:moveTo>
                <a:cubicBezTo>
                  <a:pt x="540700" y="1891640"/>
                  <a:pt x="553105" y="1890470"/>
                  <a:pt x="559403" y="1895472"/>
                </a:cubicBezTo>
                <a:lnTo>
                  <a:pt x="559727" y="1895612"/>
                </a:lnTo>
                <a:cubicBezTo>
                  <a:pt x="551025" y="1895312"/>
                  <a:pt x="548341" y="1900661"/>
                  <a:pt x="538296" y="1899019"/>
                </a:cubicBezTo>
                <a:cubicBezTo>
                  <a:pt x="537641" y="1888030"/>
                  <a:pt x="536536" y="1898646"/>
                  <a:pt x="532785" y="1899330"/>
                </a:cubicBezTo>
                <a:cubicBezTo>
                  <a:pt x="535421" y="1890519"/>
                  <a:pt x="528292" y="1892810"/>
                  <a:pt x="526947" y="1888788"/>
                </a:cubicBezTo>
                <a:close/>
                <a:moveTo>
                  <a:pt x="1525403" y="1882686"/>
                </a:moveTo>
                <a:cubicBezTo>
                  <a:pt x="1529350" y="1883331"/>
                  <a:pt x="1534721" y="1885353"/>
                  <a:pt x="1540228" y="1883705"/>
                </a:cubicBezTo>
                <a:cubicBezTo>
                  <a:pt x="1538940" y="1896535"/>
                  <a:pt x="1530648" y="1887235"/>
                  <a:pt x="1519121" y="1889930"/>
                </a:cubicBezTo>
                <a:cubicBezTo>
                  <a:pt x="1518933" y="1882774"/>
                  <a:pt x="1521456" y="1882042"/>
                  <a:pt x="1525403" y="1882686"/>
                </a:cubicBezTo>
                <a:close/>
                <a:moveTo>
                  <a:pt x="1497010" y="1878610"/>
                </a:moveTo>
                <a:cubicBezTo>
                  <a:pt x="1502255" y="1879143"/>
                  <a:pt x="1507150" y="1881152"/>
                  <a:pt x="1508102" y="1885194"/>
                </a:cubicBezTo>
                <a:cubicBezTo>
                  <a:pt x="1503891" y="1888738"/>
                  <a:pt x="1487084" y="1887635"/>
                  <a:pt x="1483842" y="1880886"/>
                </a:cubicBezTo>
                <a:cubicBezTo>
                  <a:pt x="1486178" y="1879022"/>
                  <a:pt x="1491768" y="1878078"/>
                  <a:pt x="1497010" y="1878610"/>
                </a:cubicBezTo>
                <a:close/>
                <a:moveTo>
                  <a:pt x="824526" y="1870976"/>
                </a:moveTo>
                <a:cubicBezTo>
                  <a:pt x="897825" y="1870640"/>
                  <a:pt x="971439" y="1874095"/>
                  <a:pt x="1035155" y="1890023"/>
                </a:cubicBezTo>
                <a:lnTo>
                  <a:pt x="1062595" y="1899350"/>
                </a:lnTo>
                <a:lnTo>
                  <a:pt x="1036433" y="1899350"/>
                </a:lnTo>
                <a:lnTo>
                  <a:pt x="936521" y="1880858"/>
                </a:lnTo>
                <a:cubicBezTo>
                  <a:pt x="818481" y="1869405"/>
                  <a:pt x="686535" y="1882899"/>
                  <a:pt x="564769" y="1892809"/>
                </a:cubicBezTo>
                <a:cubicBezTo>
                  <a:pt x="643648" y="1872786"/>
                  <a:pt x="734527" y="1871305"/>
                  <a:pt x="824526" y="1870976"/>
                </a:cubicBezTo>
                <a:close/>
                <a:moveTo>
                  <a:pt x="953226" y="1862804"/>
                </a:moveTo>
                <a:cubicBezTo>
                  <a:pt x="996979" y="1865543"/>
                  <a:pt x="1045731" y="1870051"/>
                  <a:pt x="1077541" y="1879133"/>
                </a:cubicBezTo>
                <a:cubicBezTo>
                  <a:pt x="1092173" y="1883509"/>
                  <a:pt x="1085827" y="1877722"/>
                  <a:pt x="1093605" y="1878388"/>
                </a:cubicBezTo>
                <a:cubicBezTo>
                  <a:pt x="1122079" y="1881829"/>
                  <a:pt x="1145417" y="1891859"/>
                  <a:pt x="1167040" y="1896945"/>
                </a:cubicBezTo>
                <a:lnTo>
                  <a:pt x="1178221" y="1899350"/>
                </a:lnTo>
                <a:lnTo>
                  <a:pt x="1149272" y="1899350"/>
                </a:lnTo>
                <a:lnTo>
                  <a:pt x="1145414" y="1898455"/>
                </a:lnTo>
                <a:cubicBezTo>
                  <a:pt x="1078886" y="1885161"/>
                  <a:pt x="1011265" y="1874743"/>
                  <a:pt x="953226" y="1862804"/>
                </a:cubicBezTo>
                <a:close/>
                <a:moveTo>
                  <a:pt x="696413" y="1838479"/>
                </a:moveTo>
                <a:lnTo>
                  <a:pt x="696598" y="1838940"/>
                </a:lnTo>
                <a:lnTo>
                  <a:pt x="695079" y="1838689"/>
                </a:lnTo>
                <a:close/>
                <a:moveTo>
                  <a:pt x="670691" y="1834649"/>
                </a:moveTo>
                <a:lnTo>
                  <a:pt x="695079" y="1838689"/>
                </a:lnTo>
                <a:lnTo>
                  <a:pt x="623889" y="1849856"/>
                </a:lnTo>
                <a:cubicBezTo>
                  <a:pt x="601107" y="1853832"/>
                  <a:pt x="578506" y="1858173"/>
                  <a:pt x="552445" y="1863417"/>
                </a:cubicBezTo>
                <a:cubicBezTo>
                  <a:pt x="560629" y="1847049"/>
                  <a:pt x="579059" y="1854206"/>
                  <a:pt x="594984" y="1851104"/>
                </a:cubicBezTo>
                <a:cubicBezTo>
                  <a:pt x="618176" y="1846730"/>
                  <a:pt x="644568" y="1834913"/>
                  <a:pt x="670691" y="1834649"/>
                </a:cubicBezTo>
                <a:close/>
                <a:moveTo>
                  <a:pt x="2049022" y="1821708"/>
                </a:moveTo>
                <a:lnTo>
                  <a:pt x="2048254" y="1822096"/>
                </a:lnTo>
                <a:lnTo>
                  <a:pt x="2047295" y="1821779"/>
                </a:lnTo>
                <a:close/>
                <a:moveTo>
                  <a:pt x="2072651" y="1820725"/>
                </a:moveTo>
                <a:lnTo>
                  <a:pt x="2072512" y="1821049"/>
                </a:lnTo>
                <a:lnTo>
                  <a:pt x="2071840" y="1820759"/>
                </a:lnTo>
                <a:close/>
                <a:moveTo>
                  <a:pt x="936255" y="1818747"/>
                </a:moveTo>
                <a:cubicBezTo>
                  <a:pt x="1013808" y="1821243"/>
                  <a:pt x="1087748" y="1831699"/>
                  <a:pt x="1151880" y="1854481"/>
                </a:cubicBezTo>
                <a:cubicBezTo>
                  <a:pt x="1191281" y="1861089"/>
                  <a:pt x="1228462" y="1870184"/>
                  <a:pt x="1253195" y="1893052"/>
                </a:cubicBezTo>
                <a:lnTo>
                  <a:pt x="1253519" y="1893191"/>
                </a:lnTo>
                <a:cubicBezTo>
                  <a:pt x="1244953" y="1889892"/>
                  <a:pt x="1231250" y="1893181"/>
                  <a:pt x="1226108" y="1886381"/>
                </a:cubicBezTo>
                <a:cubicBezTo>
                  <a:pt x="1224723" y="1892287"/>
                  <a:pt x="1234029" y="1894758"/>
                  <a:pt x="1223751" y="1894547"/>
                </a:cubicBezTo>
                <a:cubicBezTo>
                  <a:pt x="1205790" y="1897918"/>
                  <a:pt x="1201432" y="1885721"/>
                  <a:pt x="1196338" y="1882384"/>
                </a:cubicBezTo>
                <a:cubicBezTo>
                  <a:pt x="1181062" y="1885762"/>
                  <a:pt x="1162869" y="1887886"/>
                  <a:pt x="1153003" y="1878674"/>
                </a:cubicBezTo>
                <a:cubicBezTo>
                  <a:pt x="1166840" y="1867029"/>
                  <a:pt x="1189581" y="1888276"/>
                  <a:pt x="1198371" y="1874079"/>
                </a:cubicBezTo>
                <a:cubicBezTo>
                  <a:pt x="1104097" y="1845037"/>
                  <a:pt x="991126" y="1828227"/>
                  <a:pt x="878857" y="1825869"/>
                </a:cubicBezTo>
                <a:cubicBezTo>
                  <a:pt x="828578" y="1824913"/>
                  <a:pt x="776176" y="1836046"/>
                  <a:pt x="725898" y="1835089"/>
                </a:cubicBezTo>
                <a:cubicBezTo>
                  <a:pt x="717518" y="1834930"/>
                  <a:pt x="704144" y="1846392"/>
                  <a:pt x="698951" y="1830775"/>
                </a:cubicBezTo>
                <a:cubicBezTo>
                  <a:pt x="777535" y="1821715"/>
                  <a:pt x="858701" y="1816250"/>
                  <a:pt x="936255" y="1818747"/>
                </a:cubicBezTo>
                <a:close/>
                <a:moveTo>
                  <a:pt x="2060520" y="1815894"/>
                </a:moveTo>
                <a:lnTo>
                  <a:pt x="2071840" y="1820759"/>
                </a:lnTo>
                <a:lnTo>
                  <a:pt x="2049022" y="1821708"/>
                </a:lnTo>
                <a:close/>
                <a:moveTo>
                  <a:pt x="2174130" y="1814240"/>
                </a:moveTo>
                <a:cubicBezTo>
                  <a:pt x="2141731" y="1832440"/>
                  <a:pt x="2123113" y="1816790"/>
                  <a:pt x="2091265" y="1825667"/>
                </a:cubicBezTo>
                <a:cubicBezTo>
                  <a:pt x="2110009" y="1811541"/>
                  <a:pt x="2148945" y="1815655"/>
                  <a:pt x="2174130" y="1814240"/>
                </a:cubicBezTo>
                <a:close/>
                <a:moveTo>
                  <a:pt x="1421036" y="1738401"/>
                </a:moveTo>
                <a:cubicBezTo>
                  <a:pt x="1527064" y="1757963"/>
                  <a:pt x="1642396" y="1774640"/>
                  <a:pt x="1759301" y="1788551"/>
                </a:cubicBezTo>
                <a:cubicBezTo>
                  <a:pt x="1838195" y="1797981"/>
                  <a:pt x="1916629" y="1815627"/>
                  <a:pt x="1994361" y="1816145"/>
                </a:cubicBezTo>
                <a:cubicBezTo>
                  <a:pt x="2007325" y="1816361"/>
                  <a:pt x="2017903" y="1814980"/>
                  <a:pt x="2026688" y="1814978"/>
                </a:cubicBezTo>
                <a:lnTo>
                  <a:pt x="2047295" y="1821779"/>
                </a:lnTo>
                <a:lnTo>
                  <a:pt x="1989455" y="1824182"/>
                </a:lnTo>
                <a:cubicBezTo>
                  <a:pt x="1902024" y="1822138"/>
                  <a:pt x="1804195" y="1805837"/>
                  <a:pt x="1716759" y="1795508"/>
                </a:cubicBezTo>
                <a:cubicBezTo>
                  <a:pt x="1663329" y="1789373"/>
                  <a:pt x="1612816" y="1781814"/>
                  <a:pt x="1565359" y="1775186"/>
                </a:cubicBezTo>
                <a:cubicBezTo>
                  <a:pt x="1525079" y="1769731"/>
                  <a:pt x="1488867" y="1753021"/>
                  <a:pt x="1451135" y="1750572"/>
                </a:cubicBezTo>
                <a:cubicBezTo>
                  <a:pt x="1425440" y="1748707"/>
                  <a:pt x="1378872" y="1759671"/>
                  <a:pt x="1364788" y="1743293"/>
                </a:cubicBezTo>
                <a:cubicBezTo>
                  <a:pt x="1380988" y="1736870"/>
                  <a:pt x="1408730" y="1757206"/>
                  <a:pt x="1421036" y="1738401"/>
                </a:cubicBezTo>
                <a:close/>
                <a:moveTo>
                  <a:pt x="1143164" y="1729119"/>
                </a:moveTo>
                <a:cubicBezTo>
                  <a:pt x="1196449" y="1724868"/>
                  <a:pt x="1263030" y="1737038"/>
                  <a:pt x="1315670" y="1740538"/>
                </a:cubicBezTo>
                <a:cubicBezTo>
                  <a:pt x="1327243" y="1741306"/>
                  <a:pt x="1359185" y="1734000"/>
                  <a:pt x="1359145" y="1749281"/>
                </a:cubicBezTo>
                <a:lnTo>
                  <a:pt x="1359007" y="1749603"/>
                </a:lnTo>
                <a:cubicBezTo>
                  <a:pt x="1320116" y="1743596"/>
                  <a:pt x="1255071" y="1746619"/>
                  <a:pt x="1218630" y="1736696"/>
                </a:cubicBezTo>
                <a:cubicBezTo>
                  <a:pt x="1200714" y="1738175"/>
                  <a:pt x="1144607" y="1745421"/>
                  <a:pt x="1143164" y="1729119"/>
                </a:cubicBezTo>
                <a:close/>
                <a:moveTo>
                  <a:pt x="1127495" y="1688734"/>
                </a:moveTo>
                <a:lnTo>
                  <a:pt x="1127028" y="1688878"/>
                </a:lnTo>
                <a:lnTo>
                  <a:pt x="1011586" y="1689594"/>
                </a:lnTo>
                <a:cubicBezTo>
                  <a:pt x="969267" y="1692345"/>
                  <a:pt x="925414" y="1696540"/>
                  <a:pt x="886156" y="1698981"/>
                </a:cubicBezTo>
                <a:cubicBezTo>
                  <a:pt x="926673" y="1711039"/>
                  <a:pt x="981438" y="1707805"/>
                  <a:pt x="1021492" y="1720047"/>
                </a:cubicBezTo>
                <a:cubicBezTo>
                  <a:pt x="1040842" y="1716125"/>
                  <a:pt x="1059635" y="1710148"/>
                  <a:pt x="1077445" y="1704225"/>
                </a:cubicBezTo>
                <a:lnTo>
                  <a:pt x="1127028" y="1688878"/>
                </a:lnTo>
                <a:lnTo>
                  <a:pt x="1127819" y="1688873"/>
                </a:lnTo>
                <a:close/>
                <a:moveTo>
                  <a:pt x="519716" y="1687586"/>
                </a:moveTo>
                <a:cubicBezTo>
                  <a:pt x="513699" y="1689971"/>
                  <a:pt x="516851" y="1700504"/>
                  <a:pt x="509491" y="1701548"/>
                </a:cubicBezTo>
                <a:cubicBezTo>
                  <a:pt x="520649" y="1703285"/>
                  <a:pt x="523566" y="1701860"/>
                  <a:pt x="538793" y="1695019"/>
                </a:cubicBezTo>
                <a:lnTo>
                  <a:pt x="538932" y="1694696"/>
                </a:lnTo>
                <a:cubicBezTo>
                  <a:pt x="534716" y="1687530"/>
                  <a:pt x="521152" y="1690497"/>
                  <a:pt x="519716" y="1687586"/>
                </a:cubicBezTo>
                <a:close/>
                <a:moveTo>
                  <a:pt x="898593" y="1661498"/>
                </a:moveTo>
                <a:cubicBezTo>
                  <a:pt x="895080" y="1660796"/>
                  <a:pt x="889232" y="1669039"/>
                  <a:pt x="887390" y="1663944"/>
                </a:cubicBezTo>
                <a:cubicBezTo>
                  <a:pt x="877208" y="1670660"/>
                  <a:pt x="899800" y="1670807"/>
                  <a:pt x="901094" y="1666009"/>
                </a:cubicBezTo>
                <a:cubicBezTo>
                  <a:pt x="900676" y="1662962"/>
                  <a:pt x="899764" y="1661733"/>
                  <a:pt x="898593" y="1661498"/>
                </a:cubicBezTo>
                <a:close/>
                <a:moveTo>
                  <a:pt x="1081130" y="1655663"/>
                </a:moveTo>
                <a:cubicBezTo>
                  <a:pt x="1076981" y="1654596"/>
                  <a:pt x="1072709" y="1654481"/>
                  <a:pt x="1067294" y="1656361"/>
                </a:cubicBezTo>
                <a:cubicBezTo>
                  <a:pt x="1068178" y="1665919"/>
                  <a:pt x="1088039" y="1665276"/>
                  <a:pt x="1094241" y="1660675"/>
                </a:cubicBezTo>
                <a:cubicBezTo>
                  <a:pt x="1089308" y="1658747"/>
                  <a:pt x="1085280" y="1656729"/>
                  <a:pt x="1081130" y="1655663"/>
                </a:cubicBezTo>
                <a:close/>
                <a:moveTo>
                  <a:pt x="2531101" y="1650427"/>
                </a:moveTo>
                <a:cubicBezTo>
                  <a:pt x="2507094" y="1647089"/>
                  <a:pt x="2480673" y="1650935"/>
                  <a:pt x="2468317" y="1662261"/>
                </a:cubicBezTo>
                <a:cubicBezTo>
                  <a:pt x="2502903" y="1667564"/>
                  <a:pt x="2557537" y="1675363"/>
                  <a:pt x="2579392" y="1681697"/>
                </a:cubicBezTo>
                <a:cubicBezTo>
                  <a:pt x="2576697" y="1664286"/>
                  <a:pt x="2555107" y="1653764"/>
                  <a:pt x="2531101" y="1650427"/>
                </a:cubicBezTo>
                <a:close/>
                <a:moveTo>
                  <a:pt x="2575117" y="1649647"/>
                </a:moveTo>
                <a:cubicBezTo>
                  <a:pt x="2616195" y="1679157"/>
                  <a:pt x="2658331" y="1689235"/>
                  <a:pt x="2716616" y="1686749"/>
                </a:cubicBezTo>
                <a:cubicBezTo>
                  <a:pt x="2679244" y="1663805"/>
                  <a:pt x="2633265" y="1650163"/>
                  <a:pt x="2575117" y="1649647"/>
                </a:cubicBezTo>
                <a:close/>
                <a:moveTo>
                  <a:pt x="2445224" y="1634124"/>
                </a:moveTo>
                <a:cubicBezTo>
                  <a:pt x="2424912" y="1634142"/>
                  <a:pt x="2403049" y="1636315"/>
                  <a:pt x="2381501" y="1641779"/>
                </a:cubicBezTo>
                <a:cubicBezTo>
                  <a:pt x="2416740" y="1658069"/>
                  <a:pt x="2469560" y="1648646"/>
                  <a:pt x="2499649" y="1639396"/>
                </a:cubicBezTo>
                <a:cubicBezTo>
                  <a:pt x="2484300" y="1636242"/>
                  <a:pt x="2465537" y="1634105"/>
                  <a:pt x="2445224" y="1634124"/>
                </a:cubicBezTo>
                <a:close/>
                <a:moveTo>
                  <a:pt x="596721" y="1617363"/>
                </a:moveTo>
                <a:cubicBezTo>
                  <a:pt x="589475" y="1616293"/>
                  <a:pt x="580218" y="1625437"/>
                  <a:pt x="576401" y="1628959"/>
                </a:cubicBezTo>
                <a:cubicBezTo>
                  <a:pt x="578811" y="1634967"/>
                  <a:pt x="591586" y="1629366"/>
                  <a:pt x="597975" y="1630584"/>
                </a:cubicBezTo>
                <a:cubicBezTo>
                  <a:pt x="596862" y="1625132"/>
                  <a:pt x="598110" y="1622228"/>
                  <a:pt x="603017" y="1622423"/>
                </a:cubicBezTo>
                <a:cubicBezTo>
                  <a:pt x="601326" y="1619212"/>
                  <a:pt x="599135" y="1617719"/>
                  <a:pt x="596721" y="1617363"/>
                </a:cubicBezTo>
                <a:close/>
                <a:moveTo>
                  <a:pt x="1036070" y="1617319"/>
                </a:moveTo>
                <a:cubicBezTo>
                  <a:pt x="916167" y="1624683"/>
                  <a:pt x="714829" y="1635677"/>
                  <a:pt x="583964" y="1663186"/>
                </a:cubicBezTo>
                <a:cubicBezTo>
                  <a:pt x="586047" y="1663701"/>
                  <a:pt x="586650" y="1665870"/>
                  <a:pt x="589475" y="1665555"/>
                </a:cubicBezTo>
                <a:cubicBezTo>
                  <a:pt x="594242" y="1666074"/>
                  <a:pt x="594842" y="1662891"/>
                  <a:pt x="591834" y="1662744"/>
                </a:cubicBezTo>
                <a:lnTo>
                  <a:pt x="591695" y="1663068"/>
                </a:lnTo>
                <a:cubicBezTo>
                  <a:pt x="609379" y="1663019"/>
                  <a:pt x="691238" y="1674488"/>
                  <a:pt x="701644" y="1652954"/>
                </a:cubicBezTo>
                <a:cubicBezTo>
                  <a:pt x="765160" y="1648127"/>
                  <a:pt x="825955" y="1663929"/>
                  <a:pt x="887386" y="1658589"/>
                </a:cubicBezTo>
                <a:cubicBezTo>
                  <a:pt x="886043" y="1654569"/>
                  <a:pt x="878914" y="1656860"/>
                  <a:pt x="881549" y="1648048"/>
                </a:cubicBezTo>
                <a:cubicBezTo>
                  <a:pt x="930807" y="1645125"/>
                  <a:pt x="992514" y="1633784"/>
                  <a:pt x="1036070" y="1617319"/>
                </a:cubicBezTo>
                <a:close/>
                <a:moveTo>
                  <a:pt x="1456780" y="1610782"/>
                </a:moveTo>
                <a:cubicBezTo>
                  <a:pt x="1451184" y="1611963"/>
                  <a:pt x="1445908" y="1613520"/>
                  <a:pt x="1444263" y="1611091"/>
                </a:cubicBezTo>
                <a:cubicBezTo>
                  <a:pt x="1439636" y="1618281"/>
                  <a:pt x="1463803" y="1615665"/>
                  <a:pt x="1471209" y="1612728"/>
                </a:cubicBezTo>
                <a:cubicBezTo>
                  <a:pt x="1468290" y="1608797"/>
                  <a:pt x="1462376" y="1609602"/>
                  <a:pt x="1456780" y="1610782"/>
                </a:cubicBezTo>
                <a:close/>
                <a:moveTo>
                  <a:pt x="665471" y="1578364"/>
                </a:moveTo>
                <a:cubicBezTo>
                  <a:pt x="653384" y="1579391"/>
                  <a:pt x="638269" y="1591108"/>
                  <a:pt x="628512" y="1594373"/>
                </a:cubicBezTo>
                <a:cubicBezTo>
                  <a:pt x="635091" y="1601407"/>
                  <a:pt x="658744" y="1592833"/>
                  <a:pt x="649621" y="1585470"/>
                </a:cubicBezTo>
                <a:cubicBezTo>
                  <a:pt x="656381" y="1590287"/>
                  <a:pt x="672815" y="1587791"/>
                  <a:pt x="676239" y="1581612"/>
                </a:cubicBezTo>
                <a:cubicBezTo>
                  <a:pt x="673193" y="1578869"/>
                  <a:pt x="669501" y="1578022"/>
                  <a:pt x="665471" y="1578364"/>
                </a:cubicBezTo>
                <a:close/>
                <a:moveTo>
                  <a:pt x="33687" y="1572020"/>
                </a:moveTo>
                <a:cubicBezTo>
                  <a:pt x="28227" y="1578470"/>
                  <a:pt x="20521" y="1582998"/>
                  <a:pt x="11437" y="1586264"/>
                </a:cubicBezTo>
                <a:lnTo>
                  <a:pt x="230" y="1588716"/>
                </a:lnTo>
                <a:lnTo>
                  <a:pt x="230" y="1582626"/>
                </a:lnTo>
                <a:close/>
                <a:moveTo>
                  <a:pt x="1844133" y="1555353"/>
                </a:moveTo>
                <a:cubicBezTo>
                  <a:pt x="1808079" y="1555939"/>
                  <a:pt x="1767983" y="1573341"/>
                  <a:pt x="1760596" y="1592538"/>
                </a:cubicBezTo>
                <a:cubicBezTo>
                  <a:pt x="1788231" y="1581850"/>
                  <a:pt x="1831508" y="1563354"/>
                  <a:pt x="1877480" y="1560930"/>
                </a:cubicBezTo>
                <a:cubicBezTo>
                  <a:pt x="1867720" y="1556831"/>
                  <a:pt x="1856151" y="1555158"/>
                  <a:pt x="1844133" y="1555353"/>
                </a:cubicBezTo>
                <a:close/>
                <a:moveTo>
                  <a:pt x="1558637" y="1554835"/>
                </a:moveTo>
                <a:cubicBezTo>
                  <a:pt x="1564770" y="1553407"/>
                  <a:pt x="1570534" y="1552728"/>
                  <a:pt x="1573590" y="1554998"/>
                </a:cubicBezTo>
                <a:cubicBezTo>
                  <a:pt x="1563729" y="1556499"/>
                  <a:pt x="1547855" y="1571093"/>
                  <a:pt x="1541462" y="1559166"/>
                </a:cubicBezTo>
                <a:cubicBezTo>
                  <a:pt x="1545999" y="1558439"/>
                  <a:pt x="1552503" y="1556262"/>
                  <a:pt x="1558637" y="1554835"/>
                </a:cubicBezTo>
                <a:close/>
                <a:moveTo>
                  <a:pt x="800407" y="1549359"/>
                </a:moveTo>
                <a:cubicBezTo>
                  <a:pt x="795586" y="1550298"/>
                  <a:pt x="790205" y="1552767"/>
                  <a:pt x="787937" y="1553130"/>
                </a:cubicBezTo>
                <a:cubicBezTo>
                  <a:pt x="794472" y="1564734"/>
                  <a:pt x="797935" y="1548631"/>
                  <a:pt x="809512" y="1554755"/>
                </a:cubicBezTo>
                <a:cubicBezTo>
                  <a:pt x="809487" y="1549007"/>
                  <a:pt x="805227" y="1548419"/>
                  <a:pt x="800407" y="1549359"/>
                </a:cubicBezTo>
                <a:close/>
                <a:moveTo>
                  <a:pt x="721765" y="1546491"/>
                </a:moveTo>
                <a:cubicBezTo>
                  <a:pt x="716361" y="1547897"/>
                  <a:pt x="711085" y="1551462"/>
                  <a:pt x="712938" y="1556082"/>
                </a:cubicBezTo>
                <a:cubicBezTo>
                  <a:pt x="722801" y="1557261"/>
                  <a:pt x="727012" y="1553718"/>
                  <a:pt x="731362" y="1549850"/>
                </a:cubicBezTo>
                <a:cubicBezTo>
                  <a:pt x="732702" y="1545837"/>
                  <a:pt x="727170" y="1545085"/>
                  <a:pt x="721765" y="1546491"/>
                </a:cubicBezTo>
                <a:close/>
                <a:moveTo>
                  <a:pt x="1903840" y="1538126"/>
                </a:moveTo>
                <a:cubicBezTo>
                  <a:pt x="1900142" y="1538354"/>
                  <a:pt x="1895478" y="1539600"/>
                  <a:pt x="1892746" y="1538808"/>
                </a:cubicBezTo>
                <a:cubicBezTo>
                  <a:pt x="1895388" y="1543386"/>
                  <a:pt x="1901454" y="1544463"/>
                  <a:pt x="1909138" y="1543559"/>
                </a:cubicBezTo>
                <a:cubicBezTo>
                  <a:pt x="1910270" y="1538691"/>
                  <a:pt x="1907537" y="1537900"/>
                  <a:pt x="1903840" y="1538126"/>
                </a:cubicBezTo>
                <a:close/>
                <a:moveTo>
                  <a:pt x="1597161" y="1537453"/>
                </a:moveTo>
                <a:cubicBezTo>
                  <a:pt x="1591450" y="1538010"/>
                  <a:pt x="1585201" y="1539149"/>
                  <a:pt x="1580663" y="1538538"/>
                </a:cubicBezTo>
                <a:cubicBezTo>
                  <a:pt x="1581731" y="1543202"/>
                  <a:pt x="1585435" y="1544412"/>
                  <a:pt x="1591683" y="1543273"/>
                </a:cubicBezTo>
                <a:cubicBezTo>
                  <a:pt x="1502752" y="1550946"/>
                  <a:pt x="1379985" y="1571229"/>
                  <a:pt x="1273790" y="1591368"/>
                </a:cubicBezTo>
                <a:cubicBezTo>
                  <a:pt x="1286429" y="1594123"/>
                  <a:pt x="1309068" y="1589702"/>
                  <a:pt x="1330506" y="1594326"/>
                </a:cubicBezTo>
                <a:cubicBezTo>
                  <a:pt x="1279075" y="1605877"/>
                  <a:pt x="1214165" y="1600546"/>
                  <a:pt x="1153753" y="1609765"/>
                </a:cubicBezTo>
                <a:cubicBezTo>
                  <a:pt x="1123385" y="1614306"/>
                  <a:pt x="1092236" y="1632279"/>
                  <a:pt x="1060333" y="1624305"/>
                </a:cubicBezTo>
                <a:cubicBezTo>
                  <a:pt x="1029461" y="1638955"/>
                  <a:pt x="973171" y="1651095"/>
                  <a:pt x="916831" y="1657093"/>
                </a:cubicBezTo>
                <a:cubicBezTo>
                  <a:pt x="925538" y="1665424"/>
                  <a:pt x="940771" y="1666618"/>
                  <a:pt x="955124" y="1668962"/>
                </a:cubicBezTo>
                <a:cubicBezTo>
                  <a:pt x="953965" y="1665403"/>
                  <a:pt x="948226" y="1667143"/>
                  <a:pt x="944244" y="1666579"/>
                </a:cubicBezTo>
                <a:cubicBezTo>
                  <a:pt x="946695" y="1662661"/>
                  <a:pt x="951324" y="1660826"/>
                  <a:pt x="954795" y="1658111"/>
                </a:cubicBezTo>
                <a:cubicBezTo>
                  <a:pt x="961183" y="1656650"/>
                  <a:pt x="953781" y="1670296"/>
                  <a:pt x="962993" y="1665841"/>
                </a:cubicBezTo>
                <a:cubicBezTo>
                  <a:pt x="971189" y="1668216"/>
                  <a:pt x="967527" y="1659758"/>
                  <a:pt x="967709" y="1654865"/>
                </a:cubicBezTo>
                <a:cubicBezTo>
                  <a:pt x="991782" y="1650678"/>
                  <a:pt x="1014839" y="1653321"/>
                  <a:pt x="1032292" y="1652026"/>
                </a:cubicBezTo>
                <a:cubicBezTo>
                  <a:pt x="1039515" y="1653983"/>
                  <a:pt x="1016001" y="1662234"/>
                  <a:pt x="1024891" y="1665674"/>
                </a:cubicBezTo>
                <a:cubicBezTo>
                  <a:pt x="1037716" y="1666212"/>
                  <a:pt x="1043037" y="1660086"/>
                  <a:pt x="1057019" y="1661505"/>
                </a:cubicBezTo>
                <a:cubicBezTo>
                  <a:pt x="1071451" y="1635966"/>
                  <a:pt x="1137565" y="1642963"/>
                  <a:pt x="1163816" y="1646214"/>
                </a:cubicBezTo>
                <a:cubicBezTo>
                  <a:pt x="1172237" y="1633771"/>
                  <a:pt x="1207283" y="1633536"/>
                  <a:pt x="1219736" y="1633151"/>
                </a:cubicBezTo>
                <a:cubicBezTo>
                  <a:pt x="1213486" y="1631612"/>
                  <a:pt x="1214000" y="1642924"/>
                  <a:pt x="1204141" y="1644423"/>
                </a:cubicBezTo>
                <a:cubicBezTo>
                  <a:pt x="1215579" y="1650868"/>
                  <a:pt x="1247980" y="1638023"/>
                  <a:pt x="1254222" y="1623496"/>
                </a:cubicBezTo>
                <a:cubicBezTo>
                  <a:pt x="1291304" y="1620311"/>
                  <a:pt x="1325977" y="1613797"/>
                  <a:pt x="1352822" y="1600475"/>
                </a:cubicBezTo>
                <a:cubicBezTo>
                  <a:pt x="1354211" y="1599925"/>
                  <a:pt x="1348238" y="1597740"/>
                  <a:pt x="1347311" y="1598107"/>
                </a:cubicBezTo>
                <a:cubicBezTo>
                  <a:pt x="1377262" y="1591857"/>
                  <a:pt x="1411616" y="1595913"/>
                  <a:pt x="1449067" y="1590974"/>
                </a:cubicBezTo>
                <a:cubicBezTo>
                  <a:pt x="1451983" y="1586873"/>
                  <a:pt x="1451980" y="1584196"/>
                  <a:pt x="1448599" y="1580448"/>
                </a:cubicBezTo>
                <a:cubicBezTo>
                  <a:pt x="1455172" y="1576773"/>
                  <a:pt x="1460084" y="1587678"/>
                  <a:pt x="1461978" y="1579697"/>
                </a:cubicBezTo>
                <a:cubicBezTo>
                  <a:pt x="1467351" y="1579710"/>
                  <a:pt x="1456985" y="1591318"/>
                  <a:pt x="1470501" y="1587566"/>
                </a:cubicBezTo>
                <a:cubicBezTo>
                  <a:pt x="1477352" y="1583244"/>
                  <a:pt x="1474664" y="1577882"/>
                  <a:pt x="1483087" y="1570794"/>
                </a:cubicBezTo>
                <a:cubicBezTo>
                  <a:pt x="1496699" y="1573967"/>
                  <a:pt x="1522985" y="1553904"/>
                  <a:pt x="1518226" y="1572128"/>
                </a:cubicBezTo>
                <a:cubicBezTo>
                  <a:pt x="1518360" y="1563772"/>
                  <a:pt x="1495543" y="1578442"/>
                  <a:pt x="1478369" y="1581770"/>
                </a:cubicBezTo>
                <a:lnTo>
                  <a:pt x="1477814" y="1583060"/>
                </a:lnTo>
                <a:cubicBezTo>
                  <a:pt x="1563696" y="1585168"/>
                  <a:pt x="1633329" y="1592913"/>
                  <a:pt x="1717915" y="1599818"/>
                </a:cubicBezTo>
                <a:cubicBezTo>
                  <a:pt x="1747860" y="1580181"/>
                  <a:pt x="1765438" y="1549109"/>
                  <a:pt x="1812241" y="1544748"/>
                </a:cubicBezTo>
                <a:cubicBezTo>
                  <a:pt x="1750198" y="1534529"/>
                  <a:pt x="1662382" y="1550330"/>
                  <a:pt x="1602564" y="1545654"/>
                </a:cubicBezTo>
                <a:cubicBezTo>
                  <a:pt x="1601127" y="1540066"/>
                  <a:pt x="1606034" y="1540262"/>
                  <a:pt x="1610433" y="1539858"/>
                </a:cubicBezTo>
                <a:cubicBezTo>
                  <a:pt x="1608046" y="1536920"/>
                  <a:pt x="1602873" y="1536897"/>
                  <a:pt x="1597161" y="1537453"/>
                </a:cubicBezTo>
                <a:close/>
                <a:moveTo>
                  <a:pt x="816115" y="1517053"/>
                </a:moveTo>
                <a:cubicBezTo>
                  <a:pt x="792969" y="1520874"/>
                  <a:pt x="776816" y="1530758"/>
                  <a:pt x="760664" y="1540644"/>
                </a:cubicBezTo>
                <a:cubicBezTo>
                  <a:pt x="791634" y="1535597"/>
                  <a:pt x="796864" y="1533256"/>
                  <a:pt x="819268" y="1527586"/>
                </a:cubicBezTo>
                <a:cubicBezTo>
                  <a:pt x="817230" y="1525181"/>
                  <a:pt x="816071" y="1521623"/>
                  <a:pt x="816115" y="1517053"/>
                </a:cubicBezTo>
                <a:close/>
                <a:moveTo>
                  <a:pt x="1436988" y="1502030"/>
                </a:moveTo>
                <a:cubicBezTo>
                  <a:pt x="1420239" y="1517776"/>
                  <a:pt x="1387784" y="1516449"/>
                  <a:pt x="1359634" y="1515825"/>
                </a:cubicBezTo>
                <a:cubicBezTo>
                  <a:pt x="1370830" y="1499603"/>
                  <a:pt x="1412036" y="1502013"/>
                  <a:pt x="1436988" y="1502030"/>
                </a:cubicBezTo>
                <a:close/>
                <a:moveTo>
                  <a:pt x="1146151" y="1497888"/>
                </a:moveTo>
                <a:cubicBezTo>
                  <a:pt x="1043281" y="1496893"/>
                  <a:pt x="958892" y="1517225"/>
                  <a:pt x="870800" y="1536349"/>
                </a:cubicBezTo>
                <a:cubicBezTo>
                  <a:pt x="904877" y="1541051"/>
                  <a:pt x="938204" y="1527838"/>
                  <a:pt x="975238" y="1523867"/>
                </a:cubicBezTo>
                <a:cubicBezTo>
                  <a:pt x="1034866" y="1517369"/>
                  <a:pt x="1092273" y="1518712"/>
                  <a:pt x="1148840" y="1503251"/>
                </a:cubicBezTo>
                <a:lnTo>
                  <a:pt x="1148979" y="1502929"/>
                </a:lnTo>
                <a:cubicBezTo>
                  <a:pt x="1149254" y="1499603"/>
                  <a:pt x="1148374" y="1498078"/>
                  <a:pt x="1146151" y="1497888"/>
                </a:cubicBezTo>
                <a:close/>
                <a:moveTo>
                  <a:pt x="1527724" y="1492839"/>
                </a:moveTo>
                <a:lnTo>
                  <a:pt x="1527585" y="1493161"/>
                </a:lnTo>
                <a:cubicBezTo>
                  <a:pt x="1523095" y="1494674"/>
                  <a:pt x="1529160" y="1495750"/>
                  <a:pt x="1530735" y="1498340"/>
                </a:cubicBezTo>
                <a:cubicBezTo>
                  <a:pt x="1510412" y="1499166"/>
                  <a:pt x="1460652" y="1517554"/>
                  <a:pt x="1442032" y="1499226"/>
                </a:cubicBezTo>
                <a:cubicBezTo>
                  <a:pt x="1477776" y="1505409"/>
                  <a:pt x="1505222" y="1488904"/>
                  <a:pt x="1527724" y="1492839"/>
                </a:cubicBezTo>
                <a:close/>
                <a:moveTo>
                  <a:pt x="1197916" y="1489707"/>
                </a:moveTo>
                <a:cubicBezTo>
                  <a:pt x="1182896" y="1490351"/>
                  <a:pt x="1168109" y="1498624"/>
                  <a:pt x="1151338" y="1497440"/>
                </a:cubicBezTo>
                <a:cubicBezTo>
                  <a:pt x="1169262" y="1514704"/>
                  <a:pt x="1185501" y="1493001"/>
                  <a:pt x="1213094" y="1492240"/>
                </a:cubicBezTo>
                <a:cubicBezTo>
                  <a:pt x="1207954" y="1490126"/>
                  <a:pt x="1202922" y="1489493"/>
                  <a:pt x="1197916" y="1489707"/>
                </a:cubicBezTo>
                <a:close/>
                <a:moveTo>
                  <a:pt x="121631" y="1461767"/>
                </a:moveTo>
                <a:cubicBezTo>
                  <a:pt x="130358" y="1460785"/>
                  <a:pt x="139189" y="1461903"/>
                  <a:pt x="141875" y="1463249"/>
                </a:cubicBezTo>
                <a:lnTo>
                  <a:pt x="230" y="1520074"/>
                </a:lnTo>
                <a:lnTo>
                  <a:pt x="230" y="1505966"/>
                </a:lnTo>
                <a:lnTo>
                  <a:pt x="22636" y="1495745"/>
                </a:lnTo>
                <a:cubicBezTo>
                  <a:pt x="47178" y="1486346"/>
                  <a:pt x="73328" y="1478439"/>
                  <a:pt x="102017" y="1472890"/>
                </a:cubicBezTo>
                <a:cubicBezTo>
                  <a:pt x="104283" y="1465832"/>
                  <a:pt x="112904" y="1462749"/>
                  <a:pt x="121631" y="1461767"/>
                </a:cubicBezTo>
                <a:close/>
                <a:moveTo>
                  <a:pt x="1985007" y="1427781"/>
                </a:moveTo>
                <a:cubicBezTo>
                  <a:pt x="1988202" y="1428388"/>
                  <a:pt x="1986768" y="1430832"/>
                  <a:pt x="1985334" y="1433276"/>
                </a:cubicBezTo>
                <a:cubicBezTo>
                  <a:pt x="1985104" y="1434706"/>
                  <a:pt x="1985198" y="1436275"/>
                  <a:pt x="1982650" y="1435947"/>
                </a:cubicBezTo>
                <a:cubicBezTo>
                  <a:pt x="1975194" y="1430065"/>
                  <a:pt x="1974504" y="1439712"/>
                  <a:pt x="1963904" y="1442039"/>
                </a:cubicBezTo>
                <a:cubicBezTo>
                  <a:pt x="1939601" y="1447657"/>
                  <a:pt x="1912146" y="1448097"/>
                  <a:pt x="1886408" y="1453480"/>
                </a:cubicBezTo>
                <a:cubicBezTo>
                  <a:pt x="1820304" y="1467903"/>
                  <a:pt x="1758593" y="1471210"/>
                  <a:pt x="1693920" y="1477835"/>
                </a:cubicBezTo>
                <a:cubicBezTo>
                  <a:pt x="1639756" y="1483240"/>
                  <a:pt x="1586988" y="1504160"/>
                  <a:pt x="1533234" y="1495208"/>
                </a:cubicBezTo>
                <a:lnTo>
                  <a:pt x="1533697" y="1495025"/>
                </a:lnTo>
                <a:cubicBezTo>
                  <a:pt x="1678131" y="1472579"/>
                  <a:pt x="1845850" y="1445992"/>
                  <a:pt x="1985007" y="1427781"/>
                </a:cubicBezTo>
                <a:close/>
                <a:moveTo>
                  <a:pt x="30228" y="1426930"/>
                </a:moveTo>
                <a:lnTo>
                  <a:pt x="30471" y="1432963"/>
                </a:lnTo>
                <a:lnTo>
                  <a:pt x="230" y="1450803"/>
                </a:lnTo>
                <a:lnTo>
                  <a:pt x="230" y="1435828"/>
                </a:lnTo>
                <a:close/>
                <a:moveTo>
                  <a:pt x="59445" y="1418264"/>
                </a:moveTo>
                <a:lnTo>
                  <a:pt x="30228" y="1426930"/>
                </a:lnTo>
                <a:lnTo>
                  <a:pt x="30142" y="1424792"/>
                </a:lnTo>
                <a:cubicBezTo>
                  <a:pt x="39171" y="1422552"/>
                  <a:pt x="47225" y="1422573"/>
                  <a:pt x="59445" y="1418264"/>
                </a:cubicBezTo>
                <a:close/>
                <a:moveTo>
                  <a:pt x="1202003" y="1384089"/>
                </a:moveTo>
                <a:cubicBezTo>
                  <a:pt x="1217731" y="1383445"/>
                  <a:pt x="1233310" y="1383997"/>
                  <a:pt x="1248646" y="1386285"/>
                </a:cubicBezTo>
                <a:cubicBezTo>
                  <a:pt x="1245544" y="1387246"/>
                  <a:pt x="1247259" y="1389514"/>
                  <a:pt x="1248972" y="1391781"/>
                </a:cubicBezTo>
                <a:lnTo>
                  <a:pt x="1249297" y="1391919"/>
                </a:lnTo>
                <a:cubicBezTo>
                  <a:pt x="981254" y="1412486"/>
                  <a:pt x="730738" y="1494126"/>
                  <a:pt x="519074" y="1594375"/>
                </a:cubicBezTo>
                <a:cubicBezTo>
                  <a:pt x="512130" y="1594451"/>
                  <a:pt x="504723" y="1594710"/>
                  <a:pt x="497639" y="1595106"/>
                </a:cubicBezTo>
                <a:cubicBezTo>
                  <a:pt x="500700" y="1604072"/>
                  <a:pt x="469968" y="1618397"/>
                  <a:pt x="463297" y="1609793"/>
                </a:cubicBezTo>
                <a:cubicBezTo>
                  <a:pt x="475795" y="1607517"/>
                  <a:pt x="482967" y="1600655"/>
                  <a:pt x="489444" y="1592732"/>
                </a:cubicBezTo>
                <a:cubicBezTo>
                  <a:pt x="512824" y="1592836"/>
                  <a:pt x="517541" y="1581862"/>
                  <a:pt x="531658" y="1574925"/>
                </a:cubicBezTo>
                <a:cubicBezTo>
                  <a:pt x="586089" y="1547454"/>
                  <a:pt x="639368" y="1529815"/>
                  <a:pt x="697968" y="1508725"/>
                </a:cubicBezTo>
                <a:cubicBezTo>
                  <a:pt x="735223" y="1481904"/>
                  <a:pt x="796979" y="1476702"/>
                  <a:pt x="846184" y="1459605"/>
                </a:cubicBezTo>
                <a:cubicBezTo>
                  <a:pt x="909136" y="1437326"/>
                  <a:pt x="984176" y="1421772"/>
                  <a:pt x="1058981" y="1407648"/>
                </a:cubicBezTo>
                <a:cubicBezTo>
                  <a:pt x="1106302" y="1398729"/>
                  <a:pt x="1154820" y="1386022"/>
                  <a:pt x="1202003" y="1384089"/>
                </a:cubicBezTo>
                <a:close/>
                <a:moveTo>
                  <a:pt x="1834380" y="1375284"/>
                </a:moveTo>
                <a:cubicBezTo>
                  <a:pt x="1827674" y="1389994"/>
                  <a:pt x="1808463" y="1390915"/>
                  <a:pt x="1791840" y="1387597"/>
                </a:cubicBezTo>
                <a:cubicBezTo>
                  <a:pt x="1802114" y="1379774"/>
                  <a:pt x="1815585" y="1375238"/>
                  <a:pt x="1834380" y="1375284"/>
                </a:cubicBezTo>
                <a:close/>
                <a:moveTo>
                  <a:pt x="1298910" y="1360466"/>
                </a:moveTo>
                <a:cubicBezTo>
                  <a:pt x="1301781" y="1360935"/>
                  <a:pt x="1303170" y="1363062"/>
                  <a:pt x="1304423" y="1365512"/>
                </a:cubicBezTo>
                <a:lnTo>
                  <a:pt x="1304608" y="1365974"/>
                </a:lnTo>
                <a:cubicBezTo>
                  <a:pt x="1280723" y="1375978"/>
                  <a:pt x="1253082" y="1370600"/>
                  <a:pt x="1226785" y="1371919"/>
                </a:cubicBezTo>
                <a:cubicBezTo>
                  <a:pt x="1045406" y="1381161"/>
                  <a:pt x="868151" y="1412064"/>
                  <a:pt x="730906" y="1459779"/>
                </a:cubicBezTo>
                <a:cubicBezTo>
                  <a:pt x="694061" y="1472244"/>
                  <a:pt x="655037" y="1482626"/>
                  <a:pt x="622220" y="1496440"/>
                </a:cubicBezTo>
                <a:cubicBezTo>
                  <a:pt x="607733" y="1502451"/>
                  <a:pt x="596400" y="1521673"/>
                  <a:pt x="577322" y="1514240"/>
                </a:cubicBezTo>
                <a:cubicBezTo>
                  <a:pt x="772360" y="1402638"/>
                  <a:pt x="1045904" y="1363019"/>
                  <a:pt x="1298910" y="1360466"/>
                </a:cubicBezTo>
                <a:close/>
                <a:moveTo>
                  <a:pt x="758411" y="1354674"/>
                </a:moveTo>
                <a:cubicBezTo>
                  <a:pt x="763688" y="1352447"/>
                  <a:pt x="769325" y="1351620"/>
                  <a:pt x="774141" y="1355602"/>
                </a:cubicBezTo>
                <a:cubicBezTo>
                  <a:pt x="767383" y="1358816"/>
                  <a:pt x="754471" y="1370094"/>
                  <a:pt x="744839" y="1362131"/>
                </a:cubicBezTo>
                <a:cubicBezTo>
                  <a:pt x="748217" y="1360523"/>
                  <a:pt x="753134" y="1356900"/>
                  <a:pt x="758411" y="1354674"/>
                </a:cubicBezTo>
                <a:close/>
                <a:moveTo>
                  <a:pt x="84567" y="1316554"/>
                </a:moveTo>
                <a:lnTo>
                  <a:pt x="89442" y="1317189"/>
                </a:lnTo>
                <a:lnTo>
                  <a:pt x="89627" y="1317652"/>
                </a:lnTo>
                <a:close/>
                <a:moveTo>
                  <a:pt x="78310" y="1315196"/>
                </a:moveTo>
                <a:lnTo>
                  <a:pt x="84567" y="1316554"/>
                </a:lnTo>
                <a:lnTo>
                  <a:pt x="83214" y="1316377"/>
                </a:lnTo>
                <a:cubicBezTo>
                  <a:pt x="83110" y="1317624"/>
                  <a:pt x="83772" y="1320107"/>
                  <a:pt x="81574" y="1322987"/>
                </a:cubicBezTo>
                <a:cubicBezTo>
                  <a:pt x="72135" y="1335566"/>
                  <a:pt x="36294" y="1355299"/>
                  <a:pt x="12053" y="1371412"/>
                </a:cubicBezTo>
                <a:lnTo>
                  <a:pt x="230" y="1380455"/>
                </a:lnTo>
                <a:lnTo>
                  <a:pt x="230" y="1373901"/>
                </a:lnTo>
                <a:lnTo>
                  <a:pt x="12994" y="1364168"/>
                </a:lnTo>
                <a:cubicBezTo>
                  <a:pt x="22124" y="1358339"/>
                  <a:pt x="30546" y="1351920"/>
                  <a:pt x="34176" y="1341242"/>
                </a:cubicBezTo>
                <a:cubicBezTo>
                  <a:pt x="54209" y="1339526"/>
                  <a:pt x="66839" y="1319355"/>
                  <a:pt x="78310" y="1315196"/>
                </a:cubicBezTo>
                <a:close/>
                <a:moveTo>
                  <a:pt x="1361596" y="1293598"/>
                </a:moveTo>
                <a:lnTo>
                  <a:pt x="990822" y="1358611"/>
                </a:lnTo>
                <a:cubicBezTo>
                  <a:pt x="866979" y="1381731"/>
                  <a:pt x="745512" y="1409265"/>
                  <a:pt x="633217" y="1450302"/>
                </a:cubicBezTo>
                <a:cubicBezTo>
                  <a:pt x="611551" y="1452464"/>
                  <a:pt x="605255" y="1452817"/>
                  <a:pt x="590537" y="1460259"/>
                </a:cubicBezTo>
                <a:cubicBezTo>
                  <a:pt x="640337" y="1429269"/>
                  <a:pt x="706903" y="1414662"/>
                  <a:pt x="773237" y="1396131"/>
                </a:cubicBezTo>
                <a:cubicBezTo>
                  <a:pt x="806009" y="1386887"/>
                  <a:pt x="840127" y="1378986"/>
                  <a:pt x="874196" y="1370300"/>
                </a:cubicBezTo>
                <a:cubicBezTo>
                  <a:pt x="909515" y="1361386"/>
                  <a:pt x="945580" y="1359675"/>
                  <a:pt x="980993" y="1352331"/>
                </a:cubicBezTo>
                <a:cubicBezTo>
                  <a:pt x="1003306" y="1347771"/>
                  <a:pt x="1024596" y="1336651"/>
                  <a:pt x="1047465" y="1333477"/>
                </a:cubicBezTo>
                <a:cubicBezTo>
                  <a:pt x="1117943" y="1323613"/>
                  <a:pt x="1215894" y="1305118"/>
                  <a:pt x="1297007" y="1297026"/>
                </a:cubicBezTo>
                <a:close/>
                <a:moveTo>
                  <a:pt x="1370868" y="1293106"/>
                </a:moveTo>
                <a:lnTo>
                  <a:pt x="1361596" y="1293598"/>
                </a:lnTo>
                <a:lnTo>
                  <a:pt x="1362674" y="1293409"/>
                </a:lnTo>
                <a:cubicBezTo>
                  <a:pt x="1365174" y="1292953"/>
                  <a:pt x="1368045" y="1293422"/>
                  <a:pt x="1370868" y="1293106"/>
                </a:cubicBezTo>
                <a:close/>
                <a:moveTo>
                  <a:pt x="115812" y="1290396"/>
                </a:moveTo>
                <a:cubicBezTo>
                  <a:pt x="119165" y="1289757"/>
                  <a:pt x="122698" y="1290081"/>
                  <a:pt x="126148" y="1291659"/>
                </a:cubicBezTo>
                <a:cubicBezTo>
                  <a:pt x="118976" y="1301197"/>
                  <a:pt x="109489" y="1308976"/>
                  <a:pt x="97640" y="1314208"/>
                </a:cubicBezTo>
                <a:cubicBezTo>
                  <a:pt x="97322" y="1302886"/>
                  <a:pt x="105754" y="1292312"/>
                  <a:pt x="115812" y="1290396"/>
                </a:cubicBezTo>
                <a:close/>
                <a:moveTo>
                  <a:pt x="2959612" y="1279485"/>
                </a:moveTo>
                <a:lnTo>
                  <a:pt x="2959150" y="1279669"/>
                </a:lnTo>
                <a:lnTo>
                  <a:pt x="2958887" y="1279610"/>
                </a:lnTo>
                <a:close/>
                <a:moveTo>
                  <a:pt x="2810903" y="1269881"/>
                </a:moveTo>
                <a:cubicBezTo>
                  <a:pt x="2846507" y="1271032"/>
                  <a:pt x="2880816" y="1279658"/>
                  <a:pt x="2916140" y="1278777"/>
                </a:cubicBezTo>
                <a:cubicBezTo>
                  <a:pt x="2922528" y="1278654"/>
                  <a:pt x="2930270" y="1276054"/>
                  <a:pt x="2937920" y="1274896"/>
                </a:cubicBezTo>
                <a:lnTo>
                  <a:pt x="2958887" y="1279610"/>
                </a:lnTo>
                <a:lnTo>
                  <a:pt x="2910189" y="1287932"/>
                </a:lnTo>
                <a:cubicBezTo>
                  <a:pt x="2892405" y="1287316"/>
                  <a:pt x="2874083" y="1284604"/>
                  <a:pt x="2857531" y="1283801"/>
                </a:cubicBezTo>
                <a:cubicBezTo>
                  <a:pt x="2656276" y="1274942"/>
                  <a:pt x="2436628" y="1331223"/>
                  <a:pt x="2227111" y="1374650"/>
                </a:cubicBezTo>
                <a:cubicBezTo>
                  <a:pt x="2216000" y="1373698"/>
                  <a:pt x="2230357" y="1384075"/>
                  <a:pt x="2216560" y="1383116"/>
                </a:cubicBezTo>
                <a:cubicBezTo>
                  <a:pt x="2154848" y="1386425"/>
                  <a:pt x="2071397" y="1430489"/>
                  <a:pt x="2000608" y="1424542"/>
                </a:cubicBezTo>
                <a:cubicBezTo>
                  <a:pt x="1997922" y="1424535"/>
                  <a:pt x="1998523" y="1421351"/>
                  <a:pt x="2003291" y="1421871"/>
                </a:cubicBezTo>
                <a:cubicBezTo>
                  <a:pt x="2082261" y="1398063"/>
                  <a:pt x="2180820" y="1384967"/>
                  <a:pt x="2258306" y="1357460"/>
                </a:cubicBezTo>
                <a:cubicBezTo>
                  <a:pt x="2262935" y="1355626"/>
                  <a:pt x="2267473" y="1357576"/>
                  <a:pt x="2271686" y="1356709"/>
                </a:cubicBezTo>
                <a:cubicBezTo>
                  <a:pt x="2362184" y="1335561"/>
                  <a:pt x="2447454" y="1316754"/>
                  <a:pt x="2540733" y="1299860"/>
                </a:cubicBezTo>
                <a:cubicBezTo>
                  <a:pt x="2586979" y="1291436"/>
                  <a:pt x="2633274" y="1289150"/>
                  <a:pt x="2679984" y="1283220"/>
                </a:cubicBezTo>
                <a:cubicBezTo>
                  <a:pt x="2697853" y="1280955"/>
                  <a:pt x="2712434" y="1273837"/>
                  <a:pt x="2730396" y="1273142"/>
                </a:cubicBezTo>
                <a:cubicBezTo>
                  <a:pt x="2760350" y="1272247"/>
                  <a:pt x="2785579" y="1268940"/>
                  <a:pt x="2810903" y="1269881"/>
                </a:cubicBezTo>
                <a:close/>
                <a:moveTo>
                  <a:pt x="1942053" y="1257878"/>
                </a:moveTo>
                <a:lnTo>
                  <a:pt x="1941915" y="1258200"/>
                </a:lnTo>
                <a:lnTo>
                  <a:pt x="1941740" y="1257926"/>
                </a:lnTo>
                <a:close/>
                <a:moveTo>
                  <a:pt x="729166" y="1250942"/>
                </a:moveTo>
                <a:cubicBezTo>
                  <a:pt x="733719" y="1250174"/>
                  <a:pt x="738280" y="1250509"/>
                  <a:pt x="745249" y="1252165"/>
                </a:cubicBezTo>
                <a:cubicBezTo>
                  <a:pt x="734832" y="1252278"/>
                  <a:pt x="723403" y="1264574"/>
                  <a:pt x="713121" y="1256332"/>
                </a:cubicBezTo>
                <a:cubicBezTo>
                  <a:pt x="720064" y="1253579"/>
                  <a:pt x="724612" y="1251709"/>
                  <a:pt x="729166" y="1250942"/>
                </a:cubicBezTo>
                <a:close/>
                <a:moveTo>
                  <a:pt x="1382328" y="1249464"/>
                </a:moveTo>
                <a:cubicBezTo>
                  <a:pt x="1385014" y="1249470"/>
                  <a:pt x="1386081" y="1254135"/>
                  <a:pt x="1382656" y="1254958"/>
                </a:cubicBezTo>
                <a:lnTo>
                  <a:pt x="1382194" y="1255141"/>
                </a:lnTo>
                <a:cubicBezTo>
                  <a:pt x="1191884" y="1289612"/>
                  <a:pt x="982321" y="1321544"/>
                  <a:pt x="779189" y="1355475"/>
                </a:cubicBezTo>
                <a:cubicBezTo>
                  <a:pt x="826541" y="1336435"/>
                  <a:pt x="881861" y="1329233"/>
                  <a:pt x="933708" y="1319391"/>
                </a:cubicBezTo>
                <a:cubicBezTo>
                  <a:pt x="1025877" y="1302402"/>
                  <a:pt x="1127207" y="1285528"/>
                  <a:pt x="1224654" y="1272336"/>
                </a:cubicBezTo>
                <a:cubicBezTo>
                  <a:pt x="1278401" y="1265222"/>
                  <a:pt x="1331031" y="1249982"/>
                  <a:pt x="1382328" y="1249464"/>
                </a:cubicBezTo>
                <a:close/>
                <a:moveTo>
                  <a:pt x="199230" y="1248492"/>
                </a:moveTo>
                <a:cubicBezTo>
                  <a:pt x="179651" y="1259199"/>
                  <a:pt x="154018" y="1290250"/>
                  <a:pt x="130727" y="1281005"/>
                </a:cubicBezTo>
                <a:cubicBezTo>
                  <a:pt x="155723" y="1273774"/>
                  <a:pt x="175849" y="1248387"/>
                  <a:pt x="199230" y="1248492"/>
                </a:cubicBezTo>
                <a:close/>
                <a:moveTo>
                  <a:pt x="1933391" y="1247654"/>
                </a:moveTo>
                <a:cubicBezTo>
                  <a:pt x="1933139" y="1251370"/>
                  <a:pt x="1935812" y="1251850"/>
                  <a:pt x="1938278" y="1252480"/>
                </a:cubicBezTo>
                <a:lnTo>
                  <a:pt x="1941740" y="1257926"/>
                </a:lnTo>
                <a:lnTo>
                  <a:pt x="1899093" y="1264440"/>
                </a:lnTo>
                <a:cubicBezTo>
                  <a:pt x="1861714" y="1273259"/>
                  <a:pt x="1836721" y="1287184"/>
                  <a:pt x="1784849" y="1291278"/>
                </a:cubicBezTo>
                <a:cubicBezTo>
                  <a:pt x="1819791" y="1268053"/>
                  <a:pt x="1887936" y="1264068"/>
                  <a:pt x="1933391" y="1247654"/>
                </a:cubicBezTo>
                <a:close/>
                <a:moveTo>
                  <a:pt x="2008527" y="1241701"/>
                </a:moveTo>
                <a:lnTo>
                  <a:pt x="2008388" y="1242025"/>
                </a:lnTo>
                <a:lnTo>
                  <a:pt x="2008076" y="1241794"/>
                </a:lnTo>
                <a:close/>
                <a:moveTo>
                  <a:pt x="1973249" y="1240691"/>
                </a:moveTo>
                <a:cubicBezTo>
                  <a:pt x="1973760" y="1243970"/>
                  <a:pt x="1977093" y="1244255"/>
                  <a:pt x="1976401" y="1248546"/>
                </a:cubicBezTo>
                <a:cubicBezTo>
                  <a:pt x="1967929" y="1249495"/>
                  <a:pt x="1950433" y="1258038"/>
                  <a:pt x="1946631" y="1247226"/>
                </a:cubicBezTo>
                <a:cubicBezTo>
                  <a:pt x="1953667" y="1243365"/>
                  <a:pt x="1961211" y="1240106"/>
                  <a:pt x="1973249" y="1240691"/>
                </a:cubicBezTo>
                <a:close/>
                <a:moveTo>
                  <a:pt x="1403070" y="1238059"/>
                </a:moveTo>
                <a:cubicBezTo>
                  <a:pt x="1408713" y="1236995"/>
                  <a:pt x="1414892" y="1236687"/>
                  <a:pt x="1419501" y="1239815"/>
                </a:cubicBezTo>
                <a:cubicBezTo>
                  <a:pt x="1406216" y="1242136"/>
                  <a:pt x="1398349" y="1253289"/>
                  <a:pt x="1389872" y="1240849"/>
                </a:cubicBezTo>
                <a:cubicBezTo>
                  <a:pt x="1392325" y="1240947"/>
                  <a:pt x="1397429" y="1239124"/>
                  <a:pt x="1403070" y="1238059"/>
                </a:cubicBezTo>
                <a:close/>
                <a:moveTo>
                  <a:pt x="2001470" y="1236900"/>
                </a:moveTo>
                <a:lnTo>
                  <a:pt x="2008076" y="1241794"/>
                </a:lnTo>
                <a:lnTo>
                  <a:pt x="2000374" y="1243360"/>
                </a:lnTo>
                <a:cubicBezTo>
                  <a:pt x="1998724" y="1243512"/>
                  <a:pt x="1997116" y="1243681"/>
                  <a:pt x="1992463" y="1245124"/>
                </a:cubicBezTo>
                <a:cubicBezTo>
                  <a:pt x="1992415" y="1241661"/>
                  <a:pt x="1990701" y="1239394"/>
                  <a:pt x="1989311" y="1237268"/>
                </a:cubicBezTo>
                <a:cubicBezTo>
                  <a:pt x="1993108" y="1237369"/>
                  <a:pt x="1997726" y="1236677"/>
                  <a:pt x="2001470" y="1236900"/>
                </a:cubicBezTo>
                <a:close/>
                <a:moveTo>
                  <a:pt x="2716989" y="1217665"/>
                </a:moveTo>
                <a:cubicBezTo>
                  <a:pt x="2719072" y="1218179"/>
                  <a:pt x="2720091" y="1219382"/>
                  <a:pt x="2719815" y="1222705"/>
                </a:cubicBezTo>
                <a:lnTo>
                  <a:pt x="2719537" y="1223350"/>
                </a:lnTo>
                <a:cubicBezTo>
                  <a:pt x="2627462" y="1239231"/>
                  <a:pt x="2494966" y="1247303"/>
                  <a:pt x="2400846" y="1250069"/>
                </a:cubicBezTo>
                <a:cubicBezTo>
                  <a:pt x="2129978" y="1273629"/>
                  <a:pt x="1867113" y="1378645"/>
                  <a:pt x="1595923" y="1404742"/>
                </a:cubicBezTo>
                <a:cubicBezTo>
                  <a:pt x="1618785" y="1388180"/>
                  <a:pt x="1641658" y="1393038"/>
                  <a:pt x="1667906" y="1388256"/>
                </a:cubicBezTo>
                <a:cubicBezTo>
                  <a:pt x="1734936" y="1376144"/>
                  <a:pt x="1800898" y="1356688"/>
                  <a:pt x="1867791" y="1344899"/>
                </a:cubicBezTo>
                <a:cubicBezTo>
                  <a:pt x="2003288" y="1320908"/>
                  <a:pt x="2132152" y="1270356"/>
                  <a:pt x="2272283" y="1252564"/>
                </a:cubicBezTo>
                <a:cubicBezTo>
                  <a:pt x="2414913" y="1234315"/>
                  <a:pt x="2567504" y="1232203"/>
                  <a:pt x="2716989" y="1217665"/>
                </a:cubicBezTo>
                <a:close/>
                <a:moveTo>
                  <a:pt x="2093647" y="1214082"/>
                </a:moveTo>
                <a:cubicBezTo>
                  <a:pt x="2098374" y="1213581"/>
                  <a:pt x="2102564" y="1213661"/>
                  <a:pt x="2104164" y="1216643"/>
                </a:cubicBezTo>
                <a:cubicBezTo>
                  <a:pt x="2100602" y="1223144"/>
                  <a:pt x="2080603" y="1226786"/>
                  <a:pt x="2079903" y="1215013"/>
                </a:cubicBezTo>
                <a:cubicBezTo>
                  <a:pt x="2083653" y="1215668"/>
                  <a:pt x="2088919" y="1214584"/>
                  <a:pt x="2093647" y="1214082"/>
                </a:cubicBezTo>
                <a:close/>
                <a:moveTo>
                  <a:pt x="2791939" y="1208573"/>
                </a:moveTo>
                <a:cubicBezTo>
                  <a:pt x="2791941" y="1211250"/>
                  <a:pt x="2792266" y="1214068"/>
                  <a:pt x="2792267" y="1216746"/>
                </a:cubicBezTo>
                <a:lnTo>
                  <a:pt x="2792082" y="1216283"/>
                </a:lnTo>
                <a:cubicBezTo>
                  <a:pt x="2776337" y="1209135"/>
                  <a:pt x="2746072" y="1233988"/>
                  <a:pt x="2735693" y="1216143"/>
                </a:cubicBezTo>
                <a:cubicBezTo>
                  <a:pt x="2756524" y="1210562"/>
                  <a:pt x="2772867" y="1211849"/>
                  <a:pt x="2791939" y="1208573"/>
                </a:cubicBezTo>
                <a:close/>
                <a:moveTo>
                  <a:pt x="2856915" y="1207117"/>
                </a:moveTo>
                <a:cubicBezTo>
                  <a:pt x="2863997" y="1207657"/>
                  <a:pt x="2870445" y="1208850"/>
                  <a:pt x="2875458" y="1210814"/>
                </a:cubicBezTo>
                <a:cubicBezTo>
                  <a:pt x="2846337" y="1209770"/>
                  <a:pt x="2825414" y="1216458"/>
                  <a:pt x="2797636" y="1216759"/>
                </a:cubicBezTo>
                <a:cubicBezTo>
                  <a:pt x="2808710" y="1209757"/>
                  <a:pt x="2835669" y="1205497"/>
                  <a:pt x="2856915" y="1207117"/>
                </a:cubicBezTo>
                <a:close/>
                <a:moveTo>
                  <a:pt x="1509297" y="1204216"/>
                </a:moveTo>
                <a:cubicBezTo>
                  <a:pt x="1385557" y="1221403"/>
                  <a:pt x="1252324" y="1241013"/>
                  <a:pt x="1113580" y="1252900"/>
                </a:cubicBezTo>
                <a:cubicBezTo>
                  <a:pt x="1109181" y="1253304"/>
                  <a:pt x="1108721" y="1258843"/>
                  <a:pt x="1103354" y="1264184"/>
                </a:cubicBezTo>
                <a:cubicBezTo>
                  <a:pt x="932905" y="1287304"/>
                  <a:pt x="771452" y="1344883"/>
                  <a:pt x="594098" y="1358151"/>
                </a:cubicBezTo>
                <a:cubicBezTo>
                  <a:pt x="759637" y="1324126"/>
                  <a:pt x="908509" y="1291351"/>
                  <a:pt x="1062703" y="1257805"/>
                </a:cubicBezTo>
                <a:cubicBezTo>
                  <a:pt x="1088186" y="1252121"/>
                  <a:pt x="1119529" y="1247880"/>
                  <a:pt x="1141147" y="1245160"/>
                </a:cubicBezTo>
                <a:lnTo>
                  <a:pt x="1158066" y="1243059"/>
                </a:lnTo>
                <a:lnTo>
                  <a:pt x="1158807" y="1243272"/>
                </a:lnTo>
                <a:lnTo>
                  <a:pt x="1158946" y="1242949"/>
                </a:lnTo>
                <a:lnTo>
                  <a:pt x="1158066" y="1243059"/>
                </a:lnTo>
                <a:lnTo>
                  <a:pt x="1150610" y="1240897"/>
                </a:lnTo>
                <a:cubicBezTo>
                  <a:pt x="1268569" y="1230020"/>
                  <a:pt x="1416331" y="1197150"/>
                  <a:pt x="1509297" y="1204216"/>
                </a:cubicBezTo>
                <a:close/>
                <a:moveTo>
                  <a:pt x="2910540" y="1198374"/>
                </a:moveTo>
                <a:cubicBezTo>
                  <a:pt x="2913600" y="1198906"/>
                  <a:pt x="2916217" y="1200413"/>
                  <a:pt x="2918140" y="1203534"/>
                </a:cubicBezTo>
                <a:cubicBezTo>
                  <a:pt x="2910039" y="1205405"/>
                  <a:pt x="2887127" y="1215827"/>
                  <a:pt x="2877815" y="1202648"/>
                </a:cubicBezTo>
                <a:cubicBezTo>
                  <a:pt x="2884736" y="1203519"/>
                  <a:pt x="2892895" y="1200620"/>
                  <a:pt x="2900284" y="1199063"/>
                </a:cubicBezTo>
                <a:cubicBezTo>
                  <a:pt x="2903979" y="1198284"/>
                  <a:pt x="2907481" y="1197842"/>
                  <a:pt x="2910540" y="1198374"/>
                </a:cubicBezTo>
                <a:close/>
                <a:moveTo>
                  <a:pt x="2961707" y="1196538"/>
                </a:moveTo>
                <a:cubicBezTo>
                  <a:pt x="2969526" y="1196551"/>
                  <a:pt x="2977026" y="1197863"/>
                  <a:pt x="2982259" y="1200877"/>
                </a:cubicBezTo>
                <a:cubicBezTo>
                  <a:pt x="2973789" y="1204502"/>
                  <a:pt x="2944394" y="1209460"/>
                  <a:pt x="2939249" y="1199985"/>
                </a:cubicBezTo>
                <a:cubicBezTo>
                  <a:pt x="2945752" y="1197808"/>
                  <a:pt x="2953888" y="1196523"/>
                  <a:pt x="2961707" y="1196538"/>
                </a:cubicBezTo>
                <a:close/>
                <a:moveTo>
                  <a:pt x="3183738" y="1194917"/>
                </a:moveTo>
                <a:cubicBezTo>
                  <a:pt x="3209478" y="1192211"/>
                  <a:pt x="3239063" y="1195747"/>
                  <a:pt x="3262356" y="1207670"/>
                </a:cubicBezTo>
                <a:cubicBezTo>
                  <a:pt x="3240133" y="1208447"/>
                  <a:pt x="3200366" y="1208946"/>
                  <a:pt x="3183738" y="1194917"/>
                </a:cubicBezTo>
                <a:close/>
                <a:moveTo>
                  <a:pt x="3060995" y="1194370"/>
                </a:moveTo>
                <a:cubicBezTo>
                  <a:pt x="3079815" y="1194809"/>
                  <a:pt x="3098855" y="1196299"/>
                  <a:pt x="3124663" y="1194771"/>
                </a:cubicBezTo>
                <a:cubicBezTo>
                  <a:pt x="3098653" y="1211510"/>
                  <a:pt x="3050035" y="1198647"/>
                  <a:pt x="2998648" y="1200273"/>
                </a:cubicBezTo>
                <a:cubicBezTo>
                  <a:pt x="3023576" y="1194541"/>
                  <a:pt x="3042176" y="1193929"/>
                  <a:pt x="3060995" y="1194370"/>
                </a:cubicBezTo>
                <a:close/>
                <a:moveTo>
                  <a:pt x="1370074" y="1162107"/>
                </a:moveTo>
                <a:cubicBezTo>
                  <a:pt x="1372808" y="1162433"/>
                  <a:pt x="1375687" y="1163718"/>
                  <a:pt x="1378815" y="1166495"/>
                </a:cubicBezTo>
                <a:cubicBezTo>
                  <a:pt x="1320812" y="1181724"/>
                  <a:pt x="1261749" y="1205674"/>
                  <a:pt x="1205868" y="1203457"/>
                </a:cubicBezTo>
                <a:cubicBezTo>
                  <a:pt x="1214900" y="1211928"/>
                  <a:pt x="1192954" y="1206703"/>
                  <a:pt x="1192958" y="1214735"/>
                </a:cubicBezTo>
                <a:cubicBezTo>
                  <a:pt x="1081069" y="1234722"/>
                  <a:pt x="950208" y="1272943"/>
                  <a:pt x="824981" y="1281079"/>
                </a:cubicBezTo>
                <a:cubicBezTo>
                  <a:pt x="821973" y="1283611"/>
                  <a:pt x="787765" y="1295296"/>
                  <a:pt x="776461" y="1280496"/>
                </a:cubicBezTo>
                <a:cubicBezTo>
                  <a:pt x="791740" y="1279795"/>
                  <a:pt x="807294" y="1278449"/>
                  <a:pt x="819472" y="1281389"/>
                </a:cubicBezTo>
                <a:cubicBezTo>
                  <a:pt x="821364" y="1270729"/>
                  <a:pt x="867290" y="1270197"/>
                  <a:pt x="883261" y="1267882"/>
                </a:cubicBezTo>
                <a:cubicBezTo>
                  <a:pt x="1050193" y="1241339"/>
                  <a:pt x="1206239" y="1201703"/>
                  <a:pt x="1346686" y="1170662"/>
                </a:cubicBezTo>
                <a:cubicBezTo>
                  <a:pt x="1354984" y="1168778"/>
                  <a:pt x="1361873" y="1161127"/>
                  <a:pt x="1370074" y="1162107"/>
                </a:cubicBezTo>
                <a:close/>
                <a:moveTo>
                  <a:pt x="1444500" y="1142331"/>
                </a:moveTo>
                <a:cubicBezTo>
                  <a:pt x="1445010" y="1145609"/>
                  <a:pt x="1448344" y="1145895"/>
                  <a:pt x="1447652" y="1150186"/>
                </a:cubicBezTo>
                <a:cubicBezTo>
                  <a:pt x="1427793" y="1153506"/>
                  <a:pt x="1413446" y="1161873"/>
                  <a:pt x="1391733" y="1163249"/>
                </a:cubicBezTo>
                <a:cubicBezTo>
                  <a:pt x="1400800" y="1148408"/>
                  <a:pt x="1428070" y="1150183"/>
                  <a:pt x="1444500" y="1142331"/>
                </a:cubicBezTo>
                <a:close/>
                <a:moveTo>
                  <a:pt x="1503831" y="1127471"/>
                </a:moveTo>
                <a:cubicBezTo>
                  <a:pt x="1505561" y="1128082"/>
                  <a:pt x="1506507" y="1129398"/>
                  <a:pt x="1505929" y="1131636"/>
                </a:cubicBezTo>
                <a:cubicBezTo>
                  <a:pt x="1499680" y="1132774"/>
                  <a:pt x="1495931" y="1136134"/>
                  <a:pt x="1487182" y="1135052"/>
                </a:cubicBezTo>
                <a:cubicBezTo>
                  <a:pt x="1486415" y="1130132"/>
                  <a:pt x="1498643" y="1125636"/>
                  <a:pt x="1503831" y="1127471"/>
                </a:cubicBezTo>
                <a:close/>
                <a:moveTo>
                  <a:pt x="292726" y="1123849"/>
                </a:moveTo>
                <a:cubicBezTo>
                  <a:pt x="259313" y="1148880"/>
                  <a:pt x="220712" y="1169003"/>
                  <a:pt x="177293" y="1185145"/>
                </a:cubicBezTo>
                <a:cubicBezTo>
                  <a:pt x="125094" y="1231549"/>
                  <a:pt x="67382" y="1272907"/>
                  <a:pt x="8328" y="1312923"/>
                </a:cubicBezTo>
                <a:lnTo>
                  <a:pt x="230" y="1325024"/>
                </a:lnTo>
                <a:lnTo>
                  <a:pt x="230" y="1311794"/>
                </a:lnTo>
                <a:lnTo>
                  <a:pt x="11148" y="1307252"/>
                </a:lnTo>
                <a:cubicBezTo>
                  <a:pt x="10638" y="1303973"/>
                  <a:pt x="7304" y="1303688"/>
                  <a:pt x="7997" y="1299396"/>
                </a:cubicBezTo>
                <a:cubicBezTo>
                  <a:pt x="52567" y="1273425"/>
                  <a:pt x="94128" y="1244629"/>
                  <a:pt x="130362" y="1211250"/>
                </a:cubicBezTo>
                <a:lnTo>
                  <a:pt x="130176" y="1210788"/>
                </a:lnTo>
                <a:cubicBezTo>
                  <a:pt x="106477" y="1219915"/>
                  <a:pt x="83655" y="1230687"/>
                  <a:pt x="61653" y="1242498"/>
                </a:cubicBezTo>
                <a:lnTo>
                  <a:pt x="230" y="1279140"/>
                </a:lnTo>
                <a:lnTo>
                  <a:pt x="230" y="1268803"/>
                </a:lnTo>
                <a:lnTo>
                  <a:pt x="48945" y="1238071"/>
                </a:lnTo>
                <a:cubicBezTo>
                  <a:pt x="111076" y="1203631"/>
                  <a:pt x="178446" y="1173976"/>
                  <a:pt x="245144" y="1144320"/>
                </a:cubicBezTo>
                <a:cubicBezTo>
                  <a:pt x="243060" y="1143807"/>
                  <a:pt x="239959" y="1144769"/>
                  <a:pt x="239634" y="1141951"/>
                </a:cubicBezTo>
                <a:cubicBezTo>
                  <a:pt x="256945" y="1135625"/>
                  <a:pt x="274581" y="1129436"/>
                  <a:pt x="292726" y="1123849"/>
                </a:cubicBezTo>
                <a:close/>
                <a:moveTo>
                  <a:pt x="878215" y="1109931"/>
                </a:moveTo>
                <a:cubicBezTo>
                  <a:pt x="886319" y="1109936"/>
                  <a:pt x="894555" y="1111157"/>
                  <a:pt x="903190" y="1114295"/>
                </a:cubicBezTo>
                <a:cubicBezTo>
                  <a:pt x="864072" y="1117752"/>
                  <a:pt x="822643" y="1132837"/>
                  <a:pt x="801575" y="1123782"/>
                </a:cubicBezTo>
                <a:cubicBezTo>
                  <a:pt x="830775" y="1120842"/>
                  <a:pt x="853902" y="1109916"/>
                  <a:pt x="878215" y="1109931"/>
                </a:cubicBezTo>
                <a:close/>
                <a:moveTo>
                  <a:pt x="337830" y="1105352"/>
                </a:moveTo>
                <a:cubicBezTo>
                  <a:pt x="341538" y="1105171"/>
                  <a:pt x="344576" y="1105975"/>
                  <a:pt x="346291" y="1108242"/>
                </a:cubicBezTo>
                <a:cubicBezTo>
                  <a:pt x="328050" y="1106904"/>
                  <a:pt x="318986" y="1127102"/>
                  <a:pt x="304075" y="1120694"/>
                </a:cubicBezTo>
                <a:cubicBezTo>
                  <a:pt x="309559" y="1115306"/>
                  <a:pt x="326707" y="1105896"/>
                  <a:pt x="337830" y="1105352"/>
                </a:cubicBezTo>
                <a:close/>
                <a:moveTo>
                  <a:pt x="2048338" y="1098106"/>
                </a:moveTo>
                <a:cubicBezTo>
                  <a:pt x="2049708" y="1098802"/>
                  <a:pt x="2050623" y="1100415"/>
                  <a:pt x="2050682" y="1103404"/>
                </a:cubicBezTo>
                <a:cubicBezTo>
                  <a:pt x="2043736" y="1100801"/>
                  <a:pt x="2038417" y="1112282"/>
                  <a:pt x="2034617" y="1104148"/>
                </a:cubicBezTo>
                <a:cubicBezTo>
                  <a:pt x="2035566" y="1102835"/>
                  <a:pt x="2039523" y="1099660"/>
                  <a:pt x="2043273" y="1098307"/>
                </a:cubicBezTo>
                <a:cubicBezTo>
                  <a:pt x="2045147" y="1097631"/>
                  <a:pt x="2046970" y="1097411"/>
                  <a:pt x="2048338" y="1098106"/>
                </a:cubicBezTo>
                <a:close/>
                <a:moveTo>
                  <a:pt x="375265" y="1090863"/>
                </a:moveTo>
                <a:cubicBezTo>
                  <a:pt x="375266" y="1093540"/>
                  <a:pt x="375592" y="1096357"/>
                  <a:pt x="375593" y="1099034"/>
                </a:cubicBezTo>
                <a:cubicBezTo>
                  <a:pt x="363925" y="1096697"/>
                  <a:pt x="352451" y="1110888"/>
                  <a:pt x="348649" y="1100075"/>
                </a:cubicBezTo>
                <a:cubicBezTo>
                  <a:pt x="355267" y="1094506"/>
                  <a:pt x="363922" y="1091342"/>
                  <a:pt x="375265" y="1090863"/>
                </a:cubicBezTo>
                <a:close/>
                <a:moveTo>
                  <a:pt x="1196040" y="1088171"/>
                </a:moveTo>
                <a:cubicBezTo>
                  <a:pt x="1201527" y="1088247"/>
                  <a:pt x="1206093" y="1089684"/>
                  <a:pt x="1208779" y="1093038"/>
                </a:cubicBezTo>
                <a:cubicBezTo>
                  <a:pt x="1180911" y="1097123"/>
                  <a:pt x="1162720" y="1104602"/>
                  <a:pt x="1147677" y="1109226"/>
                </a:cubicBezTo>
                <a:cubicBezTo>
                  <a:pt x="1154825" y="1099965"/>
                  <a:pt x="1179576" y="1087943"/>
                  <a:pt x="1196040" y="1088171"/>
                </a:cubicBezTo>
                <a:close/>
                <a:moveTo>
                  <a:pt x="469920" y="1051998"/>
                </a:moveTo>
                <a:cubicBezTo>
                  <a:pt x="472605" y="1052005"/>
                  <a:pt x="473673" y="1056670"/>
                  <a:pt x="470248" y="1057492"/>
                </a:cubicBezTo>
                <a:cubicBezTo>
                  <a:pt x="451454" y="1062801"/>
                  <a:pt x="407025" y="1093805"/>
                  <a:pt x="382669" y="1085250"/>
                </a:cubicBezTo>
                <a:cubicBezTo>
                  <a:pt x="413544" y="1075956"/>
                  <a:pt x="438722" y="1061153"/>
                  <a:pt x="469920" y="1051998"/>
                </a:cubicBezTo>
                <a:close/>
                <a:moveTo>
                  <a:pt x="2456762" y="1037756"/>
                </a:moveTo>
                <a:lnTo>
                  <a:pt x="2456300" y="1037940"/>
                </a:lnTo>
                <a:lnTo>
                  <a:pt x="2456257" y="1037854"/>
                </a:lnTo>
                <a:close/>
                <a:moveTo>
                  <a:pt x="590422" y="1036096"/>
                </a:moveTo>
                <a:lnTo>
                  <a:pt x="590283" y="1036418"/>
                </a:lnTo>
                <a:lnTo>
                  <a:pt x="589966" y="1036164"/>
                </a:lnTo>
                <a:close/>
                <a:moveTo>
                  <a:pt x="3018381" y="1032835"/>
                </a:moveTo>
                <a:lnTo>
                  <a:pt x="3017917" y="1033018"/>
                </a:lnTo>
                <a:lnTo>
                  <a:pt x="3017628" y="1033000"/>
                </a:lnTo>
                <a:close/>
                <a:moveTo>
                  <a:pt x="2987337" y="1031198"/>
                </a:moveTo>
                <a:lnTo>
                  <a:pt x="3017628" y="1033000"/>
                </a:lnTo>
                <a:lnTo>
                  <a:pt x="2991138" y="1038814"/>
                </a:lnTo>
                <a:cubicBezTo>
                  <a:pt x="2980931" y="1039781"/>
                  <a:pt x="2970931" y="1040933"/>
                  <a:pt x="2965146" y="1045905"/>
                </a:cubicBezTo>
                <a:cubicBezTo>
                  <a:pt x="2969267" y="1046146"/>
                  <a:pt x="2974267" y="1045235"/>
                  <a:pt x="2973343" y="1050957"/>
                </a:cubicBezTo>
                <a:cubicBezTo>
                  <a:pt x="2946626" y="1042535"/>
                  <a:pt x="2928531" y="1056939"/>
                  <a:pt x="2897879" y="1048737"/>
                </a:cubicBezTo>
                <a:cubicBezTo>
                  <a:pt x="2915446" y="1043380"/>
                  <a:pt x="2954026" y="1032855"/>
                  <a:pt x="2987337" y="1031198"/>
                </a:cubicBezTo>
                <a:close/>
                <a:moveTo>
                  <a:pt x="584445" y="1028555"/>
                </a:moveTo>
                <a:cubicBezTo>
                  <a:pt x="584285" y="1031163"/>
                  <a:pt x="585269" y="1032446"/>
                  <a:pt x="586530" y="1033419"/>
                </a:cubicBezTo>
                <a:lnTo>
                  <a:pt x="589966" y="1036164"/>
                </a:lnTo>
                <a:lnTo>
                  <a:pt x="573125" y="1038701"/>
                </a:lnTo>
                <a:cubicBezTo>
                  <a:pt x="569035" y="1039619"/>
                  <a:pt x="565747" y="1039449"/>
                  <a:pt x="560654" y="1034773"/>
                </a:cubicBezTo>
                <a:cubicBezTo>
                  <a:pt x="567086" y="1031420"/>
                  <a:pt x="576345" y="1030428"/>
                  <a:pt x="584445" y="1028555"/>
                </a:cubicBezTo>
                <a:close/>
                <a:moveTo>
                  <a:pt x="1662637" y="1026124"/>
                </a:moveTo>
                <a:lnTo>
                  <a:pt x="1662960" y="1026264"/>
                </a:lnTo>
                <a:cubicBezTo>
                  <a:pt x="1606678" y="1054468"/>
                  <a:pt x="1540436" y="1069214"/>
                  <a:pt x="1474891" y="1090379"/>
                </a:cubicBezTo>
                <a:cubicBezTo>
                  <a:pt x="1412123" y="1110443"/>
                  <a:pt x="1348893" y="1133366"/>
                  <a:pt x="1289502" y="1149145"/>
                </a:cubicBezTo>
                <a:cubicBezTo>
                  <a:pt x="1262284" y="1156187"/>
                  <a:pt x="1231220" y="1159664"/>
                  <a:pt x="1201594" y="1168730"/>
                </a:cubicBezTo>
                <a:cubicBezTo>
                  <a:pt x="1173821" y="1177063"/>
                  <a:pt x="1144244" y="1189592"/>
                  <a:pt x="1119524" y="1193501"/>
                </a:cubicBezTo>
                <a:cubicBezTo>
                  <a:pt x="1112812" y="1194823"/>
                  <a:pt x="1103874" y="1190600"/>
                  <a:pt x="1097949" y="1191877"/>
                </a:cubicBezTo>
                <a:cubicBezTo>
                  <a:pt x="1089987" y="1193427"/>
                  <a:pt x="1071428" y="1205337"/>
                  <a:pt x="1053050" y="1209677"/>
                </a:cubicBezTo>
                <a:cubicBezTo>
                  <a:pt x="958621" y="1231047"/>
                  <a:pt x="854554" y="1247129"/>
                  <a:pt x="761639" y="1248882"/>
                </a:cubicBezTo>
                <a:cubicBezTo>
                  <a:pt x="956256" y="1225824"/>
                  <a:pt x="1117435" y="1182277"/>
                  <a:pt x="1272784" y="1138901"/>
                </a:cubicBezTo>
                <a:cubicBezTo>
                  <a:pt x="1328101" y="1123666"/>
                  <a:pt x="1398281" y="1111377"/>
                  <a:pt x="1439751" y="1089044"/>
                </a:cubicBezTo>
                <a:cubicBezTo>
                  <a:pt x="1521412" y="1078630"/>
                  <a:pt x="1585652" y="1038165"/>
                  <a:pt x="1662637" y="1026124"/>
                </a:cubicBezTo>
                <a:close/>
                <a:moveTo>
                  <a:pt x="1121589" y="992803"/>
                </a:moveTo>
                <a:lnTo>
                  <a:pt x="1044749" y="1018337"/>
                </a:lnTo>
                <a:cubicBezTo>
                  <a:pt x="1017646" y="1025332"/>
                  <a:pt x="990044" y="1030584"/>
                  <a:pt x="963472" y="1033887"/>
                </a:cubicBezTo>
                <a:cubicBezTo>
                  <a:pt x="949214" y="1035791"/>
                  <a:pt x="932730" y="1032149"/>
                  <a:pt x="920463" y="1035673"/>
                </a:cubicBezTo>
                <a:cubicBezTo>
                  <a:pt x="913335" y="1037963"/>
                  <a:pt x="909078" y="1043400"/>
                  <a:pt x="902042" y="1044583"/>
                </a:cubicBezTo>
                <a:cubicBezTo>
                  <a:pt x="877368" y="1049276"/>
                  <a:pt x="852089" y="1046443"/>
                  <a:pt x="826905" y="1050535"/>
                </a:cubicBezTo>
                <a:cubicBezTo>
                  <a:pt x="801259" y="1054810"/>
                  <a:pt x="775524" y="1065549"/>
                  <a:pt x="749878" y="1069825"/>
                </a:cubicBezTo>
                <a:cubicBezTo>
                  <a:pt x="676828" y="1081644"/>
                  <a:pt x="612573" y="1089979"/>
                  <a:pt x="547302" y="1105142"/>
                </a:cubicBezTo>
                <a:cubicBezTo>
                  <a:pt x="517398" y="1112177"/>
                  <a:pt x="491572" y="1126701"/>
                  <a:pt x="462410" y="1135584"/>
                </a:cubicBezTo>
                <a:cubicBezTo>
                  <a:pt x="449681" y="1139291"/>
                  <a:pt x="434772" y="1138238"/>
                  <a:pt x="422552" y="1142547"/>
                </a:cubicBezTo>
                <a:cubicBezTo>
                  <a:pt x="343400" y="1171249"/>
                  <a:pt x="280274" y="1219842"/>
                  <a:pt x="208987" y="1237391"/>
                </a:cubicBezTo>
                <a:cubicBezTo>
                  <a:pt x="230833" y="1224981"/>
                  <a:pt x="255504" y="1214933"/>
                  <a:pt x="271653" y="1197015"/>
                </a:cubicBezTo>
                <a:cubicBezTo>
                  <a:pt x="350897" y="1167205"/>
                  <a:pt x="413010" y="1133476"/>
                  <a:pt x="501610" y="1109599"/>
                </a:cubicBezTo>
                <a:cubicBezTo>
                  <a:pt x="508740" y="1109985"/>
                  <a:pt x="503364" y="1099262"/>
                  <a:pt x="512162" y="1101131"/>
                </a:cubicBezTo>
                <a:cubicBezTo>
                  <a:pt x="551233" y="1094211"/>
                  <a:pt x="579842" y="1091975"/>
                  <a:pt x="605252" y="1075741"/>
                </a:cubicBezTo>
                <a:cubicBezTo>
                  <a:pt x="643772" y="1080823"/>
                  <a:pt x="669182" y="1067268"/>
                  <a:pt x="704179" y="1060893"/>
                </a:cubicBezTo>
                <a:cubicBezTo>
                  <a:pt x="784959" y="1046275"/>
                  <a:pt x="869122" y="1038084"/>
                  <a:pt x="920458" y="1024962"/>
                </a:cubicBezTo>
                <a:cubicBezTo>
                  <a:pt x="934299" y="1021350"/>
                  <a:pt x="947635" y="1025169"/>
                  <a:pt x="963466" y="1023177"/>
                </a:cubicBezTo>
                <a:cubicBezTo>
                  <a:pt x="990039" y="1019873"/>
                  <a:pt x="1019111" y="1013436"/>
                  <a:pt x="1046989" y="1007205"/>
                </a:cubicBezTo>
                <a:close/>
                <a:moveTo>
                  <a:pt x="1123036" y="992322"/>
                </a:moveTo>
                <a:lnTo>
                  <a:pt x="1123359" y="992461"/>
                </a:lnTo>
                <a:lnTo>
                  <a:pt x="1121589" y="992803"/>
                </a:lnTo>
                <a:close/>
                <a:moveTo>
                  <a:pt x="1463686" y="981625"/>
                </a:moveTo>
                <a:cubicBezTo>
                  <a:pt x="1465816" y="981596"/>
                  <a:pt x="1467974" y="982715"/>
                  <a:pt x="1469930" y="985756"/>
                </a:cubicBezTo>
                <a:cubicBezTo>
                  <a:pt x="1416707" y="1017570"/>
                  <a:pt x="1340519" y="1048308"/>
                  <a:pt x="1266593" y="1069315"/>
                </a:cubicBezTo>
                <a:cubicBezTo>
                  <a:pt x="1254514" y="1078656"/>
                  <a:pt x="1218780" y="1091215"/>
                  <a:pt x="1205489" y="1082827"/>
                </a:cubicBezTo>
                <a:cubicBezTo>
                  <a:pt x="1290939" y="1056449"/>
                  <a:pt x="1383054" y="1025288"/>
                  <a:pt x="1451509" y="991988"/>
                </a:cubicBezTo>
                <a:cubicBezTo>
                  <a:pt x="1451163" y="992126"/>
                  <a:pt x="1457294" y="981710"/>
                  <a:pt x="1463686" y="981625"/>
                </a:cubicBezTo>
                <a:close/>
                <a:moveTo>
                  <a:pt x="2524443" y="979458"/>
                </a:moveTo>
                <a:cubicBezTo>
                  <a:pt x="2540333" y="978447"/>
                  <a:pt x="2555507" y="978658"/>
                  <a:pt x="2569236" y="982454"/>
                </a:cubicBezTo>
                <a:lnTo>
                  <a:pt x="2569560" y="982593"/>
                </a:lnTo>
                <a:cubicBezTo>
                  <a:pt x="2535488" y="985925"/>
                  <a:pt x="2490677" y="994584"/>
                  <a:pt x="2446698" y="1001307"/>
                </a:cubicBezTo>
                <a:cubicBezTo>
                  <a:pt x="2425404" y="1004392"/>
                  <a:pt x="2368786" y="1008360"/>
                  <a:pt x="2393605" y="1016732"/>
                </a:cubicBezTo>
                <a:cubicBezTo>
                  <a:pt x="2329020" y="1014215"/>
                  <a:pt x="2296346" y="1038417"/>
                  <a:pt x="2233571" y="1042415"/>
                </a:cubicBezTo>
                <a:cubicBezTo>
                  <a:pt x="2224270" y="1053333"/>
                  <a:pt x="2207371" y="1050659"/>
                  <a:pt x="2191029" y="1054727"/>
                </a:cubicBezTo>
                <a:cubicBezTo>
                  <a:pt x="2156035" y="1063780"/>
                  <a:pt x="2114981" y="1087822"/>
                  <a:pt x="2084700" y="1080545"/>
                </a:cubicBezTo>
                <a:cubicBezTo>
                  <a:pt x="2162419" y="1054287"/>
                  <a:pt x="2253747" y="1025847"/>
                  <a:pt x="2344756" y="1005299"/>
                </a:cubicBezTo>
                <a:cubicBezTo>
                  <a:pt x="2386048" y="995892"/>
                  <a:pt x="2434284" y="986411"/>
                  <a:pt x="2475348" y="983789"/>
                </a:cubicBezTo>
                <a:cubicBezTo>
                  <a:pt x="2491944" y="982700"/>
                  <a:pt x="2508552" y="980468"/>
                  <a:pt x="2524443" y="979458"/>
                </a:cubicBezTo>
                <a:close/>
                <a:moveTo>
                  <a:pt x="595761" y="976967"/>
                </a:moveTo>
                <a:cubicBezTo>
                  <a:pt x="597296" y="977597"/>
                  <a:pt x="598368" y="979181"/>
                  <a:pt x="598589" y="982239"/>
                </a:cubicBezTo>
                <a:cubicBezTo>
                  <a:pt x="596368" y="984726"/>
                  <a:pt x="581601" y="988706"/>
                  <a:pt x="579839" y="982977"/>
                </a:cubicBezTo>
                <a:cubicBezTo>
                  <a:pt x="582373" y="981773"/>
                  <a:pt x="591155" y="975077"/>
                  <a:pt x="595761" y="976967"/>
                </a:cubicBezTo>
                <a:close/>
                <a:moveTo>
                  <a:pt x="3071123" y="958364"/>
                </a:moveTo>
                <a:cubicBezTo>
                  <a:pt x="3028957" y="979633"/>
                  <a:pt x="2975162" y="980606"/>
                  <a:pt x="2922109" y="988783"/>
                </a:cubicBezTo>
                <a:cubicBezTo>
                  <a:pt x="2786564" y="1009311"/>
                  <a:pt x="2644721" y="1027515"/>
                  <a:pt x="2504490" y="1030350"/>
                </a:cubicBezTo>
                <a:cubicBezTo>
                  <a:pt x="2497730" y="1028210"/>
                  <a:pt x="2494255" y="1022892"/>
                  <a:pt x="2482590" y="1025910"/>
                </a:cubicBezTo>
                <a:cubicBezTo>
                  <a:pt x="2482969" y="1042901"/>
                  <a:pt x="2466109" y="1027623"/>
                  <a:pt x="2450462" y="1030077"/>
                </a:cubicBezTo>
                <a:cubicBezTo>
                  <a:pt x="2450672" y="1032271"/>
                  <a:pt x="2452478" y="1032760"/>
                  <a:pt x="2454058" y="1033439"/>
                </a:cubicBezTo>
                <a:lnTo>
                  <a:pt x="2456257" y="1037854"/>
                </a:lnTo>
                <a:lnTo>
                  <a:pt x="2269795" y="1074285"/>
                </a:lnTo>
                <a:cubicBezTo>
                  <a:pt x="2210016" y="1087841"/>
                  <a:pt x="2152650" y="1102481"/>
                  <a:pt x="2097309" y="1117325"/>
                </a:cubicBezTo>
                <a:cubicBezTo>
                  <a:pt x="2100505" y="1117933"/>
                  <a:pt x="2099071" y="1120376"/>
                  <a:pt x="2097637" y="1122818"/>
                </a:cubicBezTo>
                <a:cubicBezTo>
                  <a:pt x="2055324" y="1125668"/>
                  <a:pt x="2018674" y="1160015"/>
                  <a:pt x="1986124" y="1154440"/>
                </a:cubicBezTo>
                <a:cubicBezTo>
                  <a:pt x="2021072" y="1141924"/>
                  <a:pt x="2046849" y="1121260"/>
                  <a:pt x="2088975" y="1115272"/>
                </a:cubicBezTo>
                <a:cubicBezTo>
                  <a:pt x="2193121" y="1071306"/>
                  <a:pt x="2338854" y="1054774"/>
                  <a:pt x="2450322" y="1025045"/>
                </a:cubicBezTo>
                <a:cubicBezTo>
                  <a:pt x="2434303" y="1026574"/>
                  <a:pt x="2423931" y="1022117"/>
                  <a:pt x="2412355" y="1018671"/>
                </a:cubicBezTo>
                <a:cubicBezTo>
                  <a:pt x="2443696" y="1014549"/>
                  <a:pt x="2458330" y="1024280"/>
                  <a:pt x="2481983" y="1015707"/>
                </a:cubicBezTo>
                <a:cubicBezTo>
                  <a:pt x="2492909" y="1016196"/>
                  <a:pt x="2483700" y="1023328"/>
                  <a:pt x="2493006" y="1023120"/>
                </a:cubicBezTo>
                <a:cubicBezTo>
                  <a:pt x="2553508" y="1010115"/>
                  <a:pt x="2600781" y="1016280"/>
                  <a:pt x="2664713" y="1010484"/>
                </a:cubicBezTo>
                <a:cubicBezTo>
                  <a:pt x="2769014" y="1001004"/>
                  <a:pt x="2881137" y="987620"/>
                  <a:pt x="2974879" y="970542"/>
                </a:cubicBezTo>
                <a:cubicBezTo>
                  <a:pt x="3006265" y="964527"/>
                  <a:pt x="3038947" y="959068"/>
                  <a:pt x="3071123" y="958364"/>
                </a:cubicBezTo>
                <a:close/>
                <a:moveTo>
                  <a:pt x="773971" y="953785"/>
                </a:moveTo>
                <a:cubicBezTo>
                  <a:pt x="769544" y="955038"/>
                  <a:pt x="764892" y="957150"/>
                  <a:pt x="761165" y="956887"/>
                </a:cubicBezTo>
                <a:cubicBezTo>
                  <a:pt x="763485" y="966680"/>
                  <a:pt x="782742" y="961188"/>
                  <a:pt x="785424" y="955839"/>
                </a:cubicBezTo>
                <a:cubicBezTo>
                  <a:pt x="782598" y="952139"/>
                  <a:pt x="778398" y="952532"/>
                  <a:pt x="773971" y="953785"/>
                </a:cubicBezTo>
                <a:close/>
                <a:moveTo>
                  <a:pt x="723667" y="953007"/>
                </a:moveTo>
                <a:cubicBezTo>
                  <a:pt x="689740" y="966725"/>
                  <a:pt x="641180" y="978746"/>
                  <a:pt x="606319" y="976766"/>
                </a:cubicBezTo>
                <a:cubicBezTo>
                  <a:pt x="646130" y="969017"/>
                  <a:pt x="677697" y="955432"/>
                  <a:pt x="723667" y="953007"/>
                </a:cubicBezTo>
                <a:close/>
                <a:moveTo>
                  <a:pt x="1527131" y="952077"/>
                </a:moveTo>
                <a:cubicBezTo>
                  <a:pt x="1532807" y="950250"/>
                  <a:pt x="1538409" y="950172"/>
                  <a:pt x="1543804" y="953255"/>
                </a:cubicBezTo>
                <a:cubicBezTo>
                  <a:pt x="1521538" y="958601"/>
                  <a:pt x="1495162" y="985127"/>
                  <a:pt x="1477658" y="977604"/>
                </a:cubicBezTo>
                <a:cubicBezTo>
                  <a:pt x="1492416" y="978783"/>
                  <a:pt x="1510105" y="957560"/>
                  <a:pt x="1527131" y="952077"/>
                </a:cubicBezTo>
                <a:close/>
                <a:moveTo>
                  <a:pt x="1419822" y="950453"/>
                </a:moveTo>
                <a:cubicBezTo>
                  <a:pt x="1419870" y="953914"/>
                  <a:pt x="1424684" y="952543"/>
                  <a:pt x="1425334" y="955497"/>
                </a:cubicBezTo>
                <a:lnTo>
                  <a:pt x="1425983" y="955777"/>
                </a:lnTo>
                <a:cubicBezTo>
                  <a:pt x="1335127" y="1005456"/>
                  <a:pt x="1252607" y="1062539"/>
                  <a:pt x="1136185" y="1088609"/>
                </a:cubicBezTo>
                <a:cubicBezTo>
                  <a:pt x="1082913" y="1119637"/>
                  <a:pt x="1000838" y="1128342"/>
                  <a:pt x="928902" y="1145612"/>
                </a:cubicBezTo>
                <a:cubicBezTo>
                  <a:pt x="908023" y="1150408"/>
                  <a:pt x="885717" y="1165678"/>
                  <a:pt x="870294" y="1155992"/>
                </a:cubicBezTo>
                <a:cubicBezTo>
                  <a:pt x="919823" y="1139035"/>
                  <a:pt x="1028562" y="1113869"/>
                  <a:pt x="1098689" y="1098117"/>
                </a:cubicBezTo>
                <a:cubicBezTo>
                  <a:pt x="1150668" y="1074564"/>
                  <a:pt x="1209179" y="1057261"/>
                  <a:pt x="1265326" y="1037410"/>
                </a:cubicBezTo>
                <a:cubicBezTo>
                  <a:pt x="1301103" y="1014926"/>
                  <a:pt x="1348171" y="983143"/>
                  <a:pt x="1383445" y="976122"/>
                </a:cubicBezTo>
                <a:cubicBezTo>
                  <a:pt x="1388716" y="961177"/>
                  <a:pt x="1407696" y="959009"/>
                  <a:pt x="1419822" y="950453"/>
                </a:cubicBezTo>
                <a:close/>
                <a:moveTo>
                  <a:pt x="30014" y="947074"/>
                </a:moveTo>
                <a:cubicBezTo>
                  <a:pt x="30015" y="949751"/>
                  <a:pt x="30340" y="952568"/>
                  <a:pt x="30341" y="955245"/>
                </a:cubicBezTo>
                <a:cubicBezTo>
                  <a:pt x="26869" y="955283"/>
                  <a:pt x="23259" y="955643"/>
                  <a:pt x="19787" y="955681"/>
                </a:cubicBezTo>
                <a:cubicBezTo>
                  <a:pt x="18579" y="948661"/>
                  <a:pt x="24875" y="948307"/>
                  <a:pt x="30014" y="947074"/>
                </a:cubicBezTo>
                <a:close/>
                <a:moveTo>
                  <a:pt x="744130" y="944598"/>
                </a:moveTo>
                <a:cubicBezTo>
                  <a:pt x="745557" y="945133"/>
                  <a:pt x="746732" y="946475"/>
                  <a:pt x="747602" y="949143"/>
                </a:cubicBezTo>
                <a:cubicBezTo>
                  <a:pt x="744039" y="952966"/>
                  <a:pt x="726678" y="955831"/>
                  <a:pt x="726027" y="947520"/>
                </a:cubicBezTo>
                <a:cubicBezTo>
                  <a:pt x="733319" y="948645"/>
                  <a:pt x="739853" y="942992"/>
                  <a:pt x="744130" y="944598"/>
                </a:cubicBezTo>
                <a:close/>
                <a:moveTo>
                  <a:pt x="3114888" y="943423"/>
                </a:moveTo>
                <a:cubicBezTo>
                  <a:pt x="3117809" y="943555"/>
                  <a:pt x="3120109" y="944903"/>
                  <a:pt x="3121535" y="948288"/>
                </a:cubicBezTo>
                <a:cubicBezTo>
                  <a:pt x="3110980" y="951400"/>
                  <a:pt x="3088765" y="965564"/>
                  <a:pt x="3078852" y="952890"/>
                </a:cubicBezTo>
                <a:cubicBezTo>
                  <a:pt x="3091803" y="953579"/>
                  <a:pt x="3106129" y="943029"/>
                  <a:pt x="3114888" y="943423"/>
                </a:cubicBezTo>
                <a:close/>
                <a:moveTo>
                  <a:pt x="1575139" y="935745"/>
                </a:moveTo>
                <a:cubicBezTo>
                  <a:pt x="1565928" y="940200"/>
                  <a:pt x="1560885" y="948358"/>
                  <a:pt x="1546164" y="947768"/>
                </a:cubicBezTo>
                <a:cubicBezTo>
                  <a:pt x="1547454" y="937615"/>
                  <a:pt x="1566108" y="929952"/>
                  <a:pt x="1575139" y="935745"/>
                </a:cubicBezTo>
                <a:close/>
                <a:moveTo>
                  <a:pt x="34247" y="927953"/>
                </a:moveTo>
                <a:cubicBezTo>
                  <a:pt x="38431" y="927935"/>
                  <a:pt x="42228" y="929376"/>
                  <a:pt x="42462" y="933301"/>
                </a:cubicBezTo>
                <a:cubicBezTo>
                  <a:pt x="35563" y="931483"/>
                  <a:pt x="38813" y="951619"/>
                  <a:pt x="32234" y="941908"/>
                </a:cubicBezTo>
                <a:cubicBezTo>
                  <a:pt x="41352" y="935883"/>
                  <a:pt x="24129" y="935748"/>
                  <a:pt x="23710" y="931361"/>
                </a:cubicBezTo>
                <a:cubicBezTo>
                  <a:pt x="25491" y="929450"/>
                  <a:pt x="30062" y="927972"/>
                  <a:pt x="34247" y="927953"/>
                </a:cubicBezTo>
                <a:close/>
                <a:moveTo>
                  <a:pt x="3040226" y="922138"/>
                </a:moveTo>
                <a:lnTo>
                  <a:pt x="3039763" y="922323"/>
                </a:lnTo>
                <a:lnTo>
                  <a:pt x="3039762" y="922322"/>
                </a:lnTo>
                <a:close/>
                <a:moveTo>
                  <a:pt x="1421057" y="918094"/>
                </a:moveTo>
                <a:cubicBezTo>
                  <a:pt x="1425455" y="917689"/>
                  <a:pt x="1427958" y="919911"/>
                  <a:pt x="1429254" y="923147"/>
                </a:cubicBezTo>
                <a:cubicBezTo>
                  <a:pt x="1271748" y="1007281"/>
                  <a:pt x="1121130" y="1071813"/>
                  <a:pt x="913421" y="1108364"/>
                </a:cubicBezTo>
                <a:cubicBezTo>
                  <a:pt x="995769" y="1077594"/>
                  <a:pt x="1097655" y="1064784"/>
                  <a:pt x="1173148" y="1027624"/>
                </a:cubicBezTo>
                <a:cubicBezTo>
                  <a:pt x="1247119" y="1007404"/>
                  <a:pt x="1312612" y="974744"/>
                  <a:pt x="1360562" y="949842"/>
                </a:cubicBezTo>
                <a:cubicBezTo>
                  <a:pt x="1367459" y="946304"/>
                  <a:pt x="1375746" y="944894"/>
                  <a:pt x="1384356" y="940945"/>
                </a:cubicBezTo>
                <a:cubicBezTo>
                  <a:pt x="1397593" y="935162"/>
                  <a:pt x="1418006" y="925195"/>
                  <a:pt x="1421057" y="918094"/>
                </a:cubicBezTo>
                <a:close/>
                <a:moveTo>
                  <a:pt x="3036936" y="917283"/>
                </a:moveTo>
                <a:lnTo>
                  <a:pt x="3039762" y="922322"/>
                </a:lnTo>
                <a:lnTo>
                  <a:pt x="3032356" y="925259"/>
                </a:lnTo>
                <a:cubicBezTo>
                  <a:pt x="2940287" y="954528"/>
                  <a:pt x="2825751" y="956550"/>
                  <a:pt x="2716679" y="960156"/>
                </a:cubicBezTo>
                <a:cubicBezTo>
                  <a:pt x="2667189" y="961833"/>
                  <a:pt x="2606959" y="966160"/>
                  <a:pt x="2578990" y="952610"/>
                </a:cubicBezTo>
                <a:cubicBezTo>
                  <a:pt x="2742001" y="955741"/>
                  <a:pt x="2866859" y="949359"/>
                  <a:pt x="3036936" y="917283"/>
                </a:cubicBezTo>
                <a:close/>
                <a:moveTo>
                  <a:pt x="2730857" y="913760"/>
                </a:moveTo>
                <a:cubicBezTo>
                  <a:pt x="2738253" y="913975"/>
                  <a:pt x="2745013" y="914777"/>
                  <a:pt x="2749110" y="915964"/>
                </a:cubicBezTo>
                <a:cubicBezTo>
                  <a:pt x="2743097" y="926382"/>
                  <a:pt x="2715363" y="922112"/>
                  <a:pt x="2708785" y="915078"/>
                </a:cubicBezTo>
                <a:cubicBezTo>
                  <a:pt x="2715429" y="913918"/>
                  <a:pt x="2723461" y="913545"/>
                  <a:pt x="2730857" y="913760"/>
                </a:cubicBezTo>
                <a:close/>
                <a:moveTo>
                  <a:pt x="3086240" y="905165"/>
                </a:moveTo>
                <a:cubicBezTo>
                  <a:pt x="3091413" y="905679"/>
                  <a:pt x="3095704" y="906974"/>
                  <a:pt x="3098044" y="909126"/>
                </a:cubicBezTo>
                <a:lnTo>
                  <a:pt x="3097905" y="909450"/>
                </a:lnTo>
                <a:cubicBezTo>
                  <a:pt x="3089573" y="912752"/>
                  <a:pt x="3069065" y="915794"/>
                  <a:pt x="3060405" y="910925"/>
                </a:cubicBezTo>
                <a:cubicBezTo>
                  <a:pt x="3064717" y="922338"/>
                  <a:pt x="3052169" y="918475"/>
                  <a:pt x="3044808" y="919519"/>
                </a:cubicBezTo>
                <a:cubicBezTo>
                  <a:pt x="3047268" y="909103"/>
                  <a:pt x="3070720" y="903622"/>
                  <a:pt x="3086240" y="905165"/>
                </a:cubicBezTo>
                <a:close/>
                <a:moveTo>
                  <a:pt x="1459133" y="901601"/>
                </a:moveTo>
                <a:lnTo>
                  <a:pt x="1446615" y="916029"/>
                </a:lnTo>
                <a:cubicBezTo>
                  <a:pt x="1440754" y="919390"/>
                  <a:pt x="1434644" y="920875"/>
                  <a:pt x="1431611" y="920337"/>
                </a:cubicBezTo>
                <a:cubicBezTo>
                  <a:pt x="1436817" y="914926"/>
                  <a:pt x="1441896" y="909363"/>
                  <a:pt x="1448369" y="905022"/>
                </a:cubicBezTo>
                <a:close/>
                <a:moveTo>
                  <a:pt x="1460121" y="900464"/>
                </a:moveTo>
                <a:lnTo>
                  <a:pt x="1461878" y="900728"/>
                </a:lnTo>
                <a:lnTo>
                  <a:pt x="1459133" y="901601"/>
                </a:lnTo>
                <a:close/>
                <a:moveTo>
                  <a:pt x="797235" y="898433"/>
                </a:moveTo>
                <a:cubicBezTo>
                  <a:pt x="805365" y="898055"/>
                  <a:pt x="812438" y="898800"/>
                  <a:pt x="810125" y="901056"/>
                </a:cubicBezTo>
                <a:cubicBezTo>
                  <a:pt x="796329" y="902776"/>
                  <a:pt x="790638" y="910656"/>
                  <a:pt x="777995" y="902546"/>
                </a:cubicBezTo>
                <a:cubicBezTo>
                  <a:pt x="779915" y="900311"/>
                  <a:pt x="789103" y="898810"/>
                  <a:pt x="797235" y="898433"/>
                </a:cubicBezTo>
                <a:close/>
                <a:moveTo>
                  <a:pt x="1475548" y="895186"/>
                </a:moveTo>
                <a:lnTo>
                  <a:pt x="1473825" y="902530"/>
                </a:lnTo>
                <a:lnTo>
                  <a:pt x="1461878" y="900728"/>
                </a:lnTo>
                <a:lnTo>
                  <a:pt x="1473498" y="897035"/>
                </a:lnTo>
                <a:close/>
                <a:moveTo>
                  <a:pt x="1070212" y="892751"/>
                </a:moveTo>
                <a:cubicBezTo>
                  <a:pt x="1073406" y="893358"/>
                  <a:pt x="1074796" y="895486"/>
                  <a:pt x="1076047" y="897935"/>
                </a:cubicBezTo>
                <a:lnTo>
                  <a:pt x="1075584" y="898119"/>
                </a:lnTo>
                <a:cubicBezTo>
                  <a:pt x="1054755" y="906376"/>
                  <a:pt x="1035919" y="916255"/>
                  <a:pt x="1012265" y="922151"/>
                </a:cubicBezTo>
                <a:cubicBezTo>
                  <a:pt x="1021885" y="903339"/>
                  <a:pt x="1054061" y="905313"/>
                  <a:pt x="1070212" y="892751"/>
                </a:cubicBezTo>
                <a:close/>
                <a:moveTo>
                  <a:pt x="3145764" y="891010"/>
                </a:moveTo>
                <a:cubicBezTo>
                  <a:pt x="3135953" y="898648"/>
                  <a:pt x="3112856" y="908609"/>
                  <a:pt x="3100397" y="898283"/>
                </a:cubicBezTo>
                <a:cubicBezTo>
                  <a:pt x="3115675" y="897582"/>
                  <a:pt x="3131966" y="884697"/>
                  <a:pt x="3145764" y="891010"/>
                </a:cubicBezTo>
                <a:close/>
                <a:moveTo>
                  <a:pt x="1483515" y="888001"/>
                </a:moveTo>
                <a:lnTo>
                  <a:pt x="1475548" y="895186"/>
                </a:lnTo>
                <a:lnTo>
                  <a:pt x="1475557" y="895147"/>
                </a:lnTo>
                <a:cubicBezTo>
                  <a:pt x="1476668" y="893234"/>
                  <a:pt x="1477986" y="891506"/>
                  <a:pt x="1478540" y="888876"/>
                </a:cubicBezTo>
                <a:lnTo>
                  <a:pt x="1478865" y="889015"/>
                </a:lnTo>
                <a:close/>
                <a:moveTo>
                  <a:pt x="1672147" y="878004"/>
                </a:moveTo>
                <a:cubicBezTo>
                  <a:pt x="1651229" y="892724"/>
                  <a:pt x="1613421" y="926192"/>
                  <a:pt x="1574809" y="924895"/>
                </a:cubicBezTo>
                <a:cubicBezTo>
                  <a:pt x="1612998" y="913772"/>
                  <a:pt x="1640160" y="887202"/>
                  <a:pt x="1672147" y="878004"/>
                </a:cubicBezTo>
                <a:close/>
                <a:moveTo>
                  <a:pt x="658399" y="875241"/>
                </a:moveTo>
                <a:cubicBezTo>
                  <a:pt x="658447" y="878703"/>
                  <a:pt x="660162" y="880971"/>
                  <a:pt x="661551" y="883098"/>
                </a:cubicBezTo>
                <a:lnTo>
                  <a:pt x="661089" y="883281"/>
                </a:lnTo>
                <a:cubicBezTo>
                  <a:pt x="659747" y="884616"/>
                  <a:pt x="649008" y="889944"/>
                  <a:pt x="647848" y="883709"/>
                </a:cubicBezTo>
                <a:cubicBezTo>
                  <a:pt x="653310" y="882615"/>
                  <a:pt x="652936" y="876336"/>
                  <a:pt x="658399" y="875241"/>
                </a:cubicBezTo>
                <a:close/>
                <a:moveTo>
                  <a:pt x="3032008" y="874245"/>
                </a:moveTo>
                <a:cubicBezTo>
                  <a:pt x="3032056" y="877708"/>
                  <a:pt x="3033770" y="879974"/>
                  <a:pt x="3035160" y="882101"/>
                </a:cubicBezTo>
                <a:cubicBezTo>
                  <a:pt x="2950581" y="891262"/>
                  <a:pt x="2856943" y="931330"/>
                  <a:pt x="2759480" y="912389"/>
                </a:cubicBezTo>
                <a:cubicBezTo>
                  <a:pt x="2859064" y="913884"/>
                  <a:pt x="2928078" y="884650"/>
                  <a:pt x="3032008" y="874245"/>
                </a:cubicBezTo>
                <a:close/>
                <a:moveTo>
                  <a:pt x="61506" y="873796"/>
                </a:moveTo>
                <a:cubicBezTo>
                  <a:pt x="80952" y="876799"/>
                  <a:pt x="64159" y="902472"/>
                  <a:pt x="49392" y="906451"/>
                </a:cubicBezTo>
                <a:cubicBezTo>
                  <a:pt x="48968" y="891354"/>
                  <a:pt x="67441" y="893939"/>
                  <a:pt x="61506" y="873796"/>
                </a:cubicBezTo>
                <a:close/>
                <a:moveTo>
                  <a:pt x="1120617" y="871962"/>
                </a:moveTo>
                <a:cubicBezTo>
                  <a:pt x="1118680" y="887192"/>
                  <a:pt x="1090721" y="892386"/>
                  <a:pt x="1078404" y="889769"/>
                </a:cubicBezTo>
                <a:cubicBezTo>
                  <a:pt x="1091919" y="883340"/>
                  <a:pt x="1106593" y="877790"/>
                  <a:pt x="1120617" y="871962"/>
                </a:cubicBezTo>
                <a:close/>
                <a:moveTo>
                  <a:pt x="1206307" y="868253"/>
                </a:moveTo>
                <a:cubicBezTo>
                  <a:pt x="1201817" y="869767"/>
                  <a:pt x="1207003" y="871994"/>
                  <a:pt x="1206635" y="876426"/>
                </a:cubicBezTo>
                <a:cubicBezTo>
                  <a:pt x="1197051" y="874601"/>
                  <a:pt x="1191177" y="884697"/>
                  <a:pt x="1187885" y="874486"/>
                </a:cubicBezTo>
                <a:cubicBezTo>
                  <a:pt x="1193670" y="873531"/>
                  <a:pt x="1203990" y="863816"/>
                  <a:pt x="1206307" y="868253"/>
                </a:cubicBezTo>
                <a:close/>
                <a:moveTo>
                  <a:pt x="1018530" y="868246"/>
                </a:moveTo>
                <a:cubicBezTo>
                  <a:pt x="964974" y="886533"/>
                  <a:pt x="903276" y="916617"/>
                  <a:pt x="848740" y="918419"/>
                </a:cubicBezTo>
                <a:lnTo>
                  <a:pt x="848415" y="918279"/>
                </a:lnTo>
                <a:cubicBezTo>
                  <a:pt x="845826" y="925198"/>
                  <a:pt x="836476" y="927298"/>
                  <a:pt x="846385" y="931940"/>
                </a:cubicBezTo>
                <a:cubicBezTo>
                  <a:pt x="829447" y="944547"/>
                  <a:pt x="796613" y="926230"/>
                  <a:pt x="779910" y="945438"/>
                </a:cubicBezTo>
                <a:cubicBezTo>
                  <a:pt x="796531" y="946080"/>
                  <a:pt x="807506" y="952709"/>
                  <a:pt x="828431" y="948699"/>
                </a:cubicBezTo>
                <a:cubicBezTo>
                  <a:pt x="782520" y="981361"/>
                  <a:pt x="671545" y="976883"/>
                  <a:pt x="629337" y="1005400"/>
                </a:cubicBezTo>
                <a:cubicBezTo>
                  <a:pt x="654990" y="1014512"/>
                  <a:pt x="692253" y="1003756"/>
                  <a:pt x="718042" y="1007191"/>
                </a:cubicBezTo>
                <a:cubicBezTo>
                  <a:pt x="723409" y="1001849"/>
                  <a:pt x="732622" y="1000072"/>
                  <a:pt x="739147" y="995611"/>
                </a:cubicBezTo>
                <a:cubicBezTo>
                  <a:pt x="739844" y="999352"/>
                  <a:pt x="745306" y="998257"/>
                  <a:pt x="747345" y="1000663"/>
                </a:cubicBezTo>
                <a:cubicBezTo>
                  <a:pt x="827888" y="974089"/>
                  <a:pt x="924449" y="948662"/>
                  <a:pt x="996520" y="923035"/>
                </a:cubicBezTo>
                <a:cubicBezTo>
                  <a:pt x="981251" y="939802"/>
                  <a:pt x="944915" y="955545"/>
                  <a:pt x="909266" y="953610"/>
                </a:cubicBezTo>
                <a:cubicBezTo>
                  <a:pt x="909175" y="957394"/>
                  <a:pt x="910704" y="959198"/>
                  <a:pt x="912418" y="961465"/>
                </a:cubicBezTo>
                <a:cubicBezTo>
                  <a:pt x="881960" y="969792"/>
                  <a:pt x="847471" y="974091"/>
                  <a:pt x="825163" y="989362"/>
                </a:cubicBezTo>
                <a:cubicBezTo>
                  <a:pt x="896965" y="983125"/>
                  <a:pt x="936906" y="956310"/>
                  <a:pt x="1014033" y="949301"/>
                </a:cubicBezTo>
                <a:cubicBezTo>
                  <a:pt x="947604" y="963585"/>
                  <a:pt x="897108" y="990835"/>
                  <a:pt x="827850" y="992047"/>
                </a:cubicBezTo>
                <a:cubicBezTo>
                  <a:pt x="768511" y="1019320"/>
                  <a:pt x="653787" y="1018202"/>
                  <a:pt x="609209" y="1028109"/>
                </a:cubicBezTo>
                <a:cubicBezTo>
                  <a:pt x="608091" y="1011949"/>
                  <a:pt x="641524" y="1027082"/>
                  <a:pt x="640544" y="1010598"/>
                </a:cubicBezTo>
                <a:cubicBezTo>
                  <a:pt x="623414" y="1009355"/>
                  <a:pt x="607804" y="993851"/>
                  <a:pt x="597067" y="1001857"/>
                </a:cubicBezTo>
                <a:cubicBezTo>
                  <a:pt x="601283" y="1009024"/>
                  <a:pt x="608870" y="995839"/>
                  <a:pt x="608088" y="1006594"/>
                </a:cubicBezTo>
                <a:cubicBezTo>
                  <a:pt x="579714" y="1018110"/>
                  <a:pt x="544022" y="1023422"/>
                  <a:pt x="523660" y="1042207"/>
                </a:cubicBezTo>
                <a:cubicBezTo>
                  <a:pt x="527639" y="1034738"/>
                  <a:pt x="532875" y="1045785"/>
                  <a:pt x="526487" y="1047246"/>
                </a:cubicBezTo>
                <a:cubicBezTo>
                  <a:pt x="520607" y="1046631"/>
                  <a:pt x="517825" y="1039699"/>
                  <a:pt x="509955" y="1040141"/>
                </a:cubicBezTo>
                <a:cubicBezTo>
                  <a:pt x="506536" y="1051674"/>
                  <a:pt x="492925" y="1053856"/>
                  <a:pt x="478296" y="1054835"/>
                </a:cubicBezTo>
                <a:cubicBezTo>
                  <a:pt x="496246" y="1030043"/>
                  <a:pt x="533843" y="1035492"/>
                  <a:pt x="554528" y="1016847"/>
                </a:cubicBezTo>
                <a:cubicBezTo>
                  <a:pt x="500964" y="1019067"/>
                  <a:pt x="460144" y="1047034"/>
                  <a:pt x="413385" y="1046825"/>
                </a:cubicBezTo>
                <a:cubicBezTo>
                  <a:pt x="483142" y="1022116"/>
                  <a:pt x="550165" y="993938"/>
                  <a:pt x="634378" y="994564"/>
                </a:cubicBezTo>
                <a:cubicBezTo>
                  <a:pt x="668627" y="972952"/>
                  <a:pt x="737282" y="969568"/>
                  <a:pt x="777225" y="945431"/>
                </a:cubicBezTo>
                <a:cubicBezTo>
                  <a:pt x="777592" y="938324"/>
                  <a:pt x="762411" y="948626"/>
                  <a:pt x="766203" y="938018"/>
                </a:cubicBezTo>
                <a:cubicBezTo>
                  <a:pt x="830920" y="926822"/>
                  <a:pt x="880676" y="903079"/>
                  <a:pt x="933635" y="893333"/>
                </a:cubicBezTo>
                <a:cubicBezTo>
                  <a:pt x="956546" y="882910"/>
                  <a:pt x="997555" y="863439"/>
                  <a:pt x="1018530" y="868246"/>
                </a:cubicBezTo>
                <a:close/>
                <a:moveTo>
                  <a:pt x="1792512" y="865102"/>
                </a:moveTo>
                <a:cubicBezTo>
                  <a:pt x="1792560" y="868563"/>
                  <a:pt x="1797375" y="867191"/>
                  <a:pt x="1798024" y="870146"/>
                </a:cubicBezTo>
                <a:lnTo>
                  <a:pt x="1797885" y="870470"/>
                </a:lnTo>
                <a:cubicBezTo>
                  <a:pt x="1774044" y="873227"/>
                  <a:pt x="1767439" y="905572"/>
                  <a:pt x="1734895" y="908029"/>
                </a:cubicBezTo>
                <a:cubicBezTo>
                  <a:pt x="1728652" y="925233"/>
                  <a:pt x="1707268" y="932105"/>
                  <a:pt x="1690650" y="939496"/>
                </a:cubicBezTo>
                <a:cubicBezTo>
                  <a:pt x="1622380" y="970579"/>
                  <a:pt x="1558601" y="1008183"/>
                  <a:pt x="1485279" y="1031359"/>
                </a:cubicBezTo>
                <a:cubicBezTo>
                  <a:pt x="1470610" y="1044942"/>
                  <a:pt x="1449456" y="1053060"/>
                  <a:pt x="1421958" y="1055391"/>
                </a:cubicBezTo>
                <a:cubicBezTo>
                  <a:pt x="1365582" y="1082027"/>
                  <a:pt x="1298834" y="1106882"/>
                  <a:pt x="1229169" y="1127805"/>
                </a:cubicBezTo>
                <a:cubicBezTo>
                  <a:pt x="1094326" y="1168139"/>
                  <a:pt x="905977" y="1219512"/>
                  <a:pt x="772821" y="1203207"/>
                </a:cubicBezTo>
                <a:cubicBezTo>
                  <a:pt x="863237" y="1201909"/>
                  <a:pt x="967439" y="1180149"/>
                  <a:pt x="1048175" y="1170102"/>
                </a:cubicBezTo>
                <a:cubicBezTo>
                  <a:pt x="1120105" y="1147476"/>
                  <a:pt x="1192918" y="1129054"/>
                  <a:pt x="1271057" y="1107181"/>
                </a:cubicBezTo>
                <a:cubicBezTo>
                  <a:pt x="1314334" y="1086008"/>
                  <a:pt x="1371826" y="1070178"/>
                  <a:pt x="1419272" y="1052708"/>
                </a:cubicBezTo>
                <a:cubicBezTo>
                  <a:pt x="1529298" y="1012033"/>
                  <a:pt x="1621123" y="957419"/>
                  <a:pt x="1725130" y="916454"/>
                </a:cubicBezTo>
                <a:cubicBezTo>
                  <a:pt x="1720309" y="901760"/>
                  <a:pt x="1748271" y="901922"/>
                  <a:pt x="1756463" y="896265"/>
                </a:cubicBezTo>
                <a:cubicBezTo>
                  <a:pt x="1759794" y="893873"/>
                  <a:pt x="1758771" y="884637"/>
                  <a:pt x="1761179" y="882612"/>
                </a:cubicBezTo>
                <a:cubicBezTo>
                  <a:pt x="1771869" y="873821"/>
                  <a:pt x="1785202" y="874962"/>
                  <a:pt x="1792512" y="865102"/>
                </a:cubicBezTo>
                <a:close/>
                <a:moveTo>
                  <a:pt x="784273" y="864706"/>
                </a:moveTo>
                <a:cubicBezTo>
                  <a:pt x="784277" y="872739"/>
                  <a:pt x="769881" y="880320"/>
                  <a:pt x="763166" y="873611"/>
                </a:cubicBezTo>
                <a:cubicBezTo>
                  <a:pt x="768766" y="869516"/>
                  <a:pt x="774180" y="864958"/>
                  <a:pt x="784273" y="864706"/>
                </a:cubicBezTo>
                <a:close/>
                <a:moveTo>
                  <a:pt x="1699329" y="861248"/>
                </a:moveTo>
                <a:cubicBezTo>
                  <a:pt x="1701156" y="861715"/>
                  <a:pt x="1702731" y="863133"/>
                  <a:pt x="1703808" y="865986"/>
                </a:cubicBezTo>
                <a:cubicBezTo>
                  <a:pt x="1697836" y="866480"/>
                  <a:pt x="1689370" y="878139"/>
                  <a:pt x="1682699" y="869535"/>
                </a:cubicBezTo>
                <a:cubicBezTo>
                  <a:pt x="1686101" y="866982"/>
                  <a:pt x="1693849" y="859843"/>
                  <a:pt x="1699329" y="861248"/>
                </a:cubicBezTo>
                <a:close/>
                <a:moveTo>
                  <a:pt x="1563934" y="860556"/>
                </a:moveTo>
                <a:cubicBezTo>
                  <a:pt x="1566890" y="860112"/>
                  <a:pt x="1569582" y="860885"/>
                  <a:pt x="1571632" y="863487"/>
                </a:cubicBezTo>
                <a:cubicBezTo>
                  <a:pt x="1538078" y="883485"/>
                  <a:pt x="1510126" y="910099"/>
                  <a:pt x="1477307" y="918558"/>
                </a:cubicBezTo>
                <a:cubicBezTo>
                  <a:pt x="1468472" y="934647"/>
                  <a:pt x="1439223" y="955348"/>
                  <a:pt x="1422183" y="947642"/>
                </a:cubicBezTo>
                <a:cubicBezTo>
                  <a:pt x="1467127" y="930627"/>
                  <a:pt x="1492341" y="895190"/>
                  <a:pt x="1540298" y="880998"/>
                </a:cubicBezTo>
                <a:cubicBezTo>
                  <a:pt x="1543803" y="874186"/>
                  <a:pt x="1555063" y="861888"/>
                  <a:pt x="1563934" y="860556"/>
                </a:cubicBezTo>
                <a:close/>
                <a:moveTo>
                  <a:pt x="735427" y="855951"/>
                </a:moveTo>
                <a:cubicBezTo>
                  <a:pt x="723764" y="864324"/>
                  <a:pt x="707239" y="867930"/>
                  <a:pt x="690388" y="871397"/>
                </a:cubicBezTo>
                <a:cubicBezTo>
                  <a:pt x="697327" y="860611"/>
                  <a:pt x="719267" y="849771"/>
                  <a:pt x="735427" y="855951"/>
                </a:cubicBezTo>
                <a:close/>
                <a:moveTo>
                  <a:pt x="1582184" y="852341"/>
                </a:moveTo>
                <a:cubicBezTo>
                  <a:pt x="1585198" y="863197"/>
                  <a:pt x="1566773" y="864075"/>
                  <a:pt x="1568804" y="853092"/>
                </a:cubicBezTo>
                <a:cubicBezTo>
                  <a:pt x="1573201" y="852688"/>
                  <a:pt x="1577786" y="852745"/>
                  <a:pt x="1582184" y="852341"/>
                </a:cubicBezTo>
                <a:close/>
                <a:moveTo>
                  <a:pt x="1175882" y="847912"/>
                </a:moveTo>
                <a:cubicBezTo>
                  <a:pt x="1164217" y="848251"/>
                  <a:pt x="1167419" y="862248"/>
                  <a:pt x="1152092" y="859486"/>
                </a:cubicBezTo>
                <a:cubicBezTo>
                  <a:pt x="1153338" y="851226"/>
                  <a:pt x="1167594" y="841289"/>
                  <a:pt x="1175882" y="847912"/>
                </a:cubicBezTo>
                <a:close/>
                <a:moveTo>
                  <a:pt x="1554770" y="845534"/>
                </a:moveTo>
                <a:cubicBezTo>
                  <a:pt x="1539811" y="858896"/>
                  <a:pt x="1523630" y="875604"/>
                  <a:pt x="1502198" y="883925"/>
                </a:cubicBezTo>
                <a:lnTo>
                  <a:pt x="1483515" y="888001"/>
                </a:lnTo>
                <a:lnTo>
                  <a:pt x="1492309" y="880070"/>
                </a:lnTo>
                <a:cubicBezTo>
                  <a:pt x="1501069" y="875995"/>
                  <a:pt x="1510987" y="872799"/>
                  <a:pt x="1518068" y="868386"/>
                </a:cubicBezTo>
                <a:cubicBezTo>
                  <a:pt x="1531027" y="860570"/>
                  <a:pt x="1539076" y="847202"/>
                  <a:pt x="1554770" y="845534"/>
                </a:cubicBezTo>
                <a:close/>
                <a:moveTo>
                  <a:pt x="605930" y="845425"/>
                </a:moveTo>
                <a:cubicBezTo>
                  <a:pt x="599081" y="849748"/>
                  <a:pt x="581305" y="853582"/>
                  <a:pt x="587975" y="862185"/>
                </a:cubicBezTo>
                <a:cubicBezTo>
                  <a:pt x="565011" y="858435"/>
                  <a:pt x="562756" y="886912"/>
                  <a:pt x="542938" y="877629"/>
                </a:cubicBezTo>
                <a:cubicBezTo>
                  <a:pt x="563119" y="869093"/>
                  <a:pt x="586019" y="837250"/>
                  <a:pt x="605930" y="845425"/>
                </a:cubicBezTo>
                <a:close/>
                <a:moveTo>
                  <a:pt x="768829" y="839284"/>
                </a:moveTo>
                <a:cubicBezTo>
                  <a:pt x="771888" y="839284"/>
                  <a:pt x="774210" y="840306"/>
                  <a:pt x="775091" y="843171"/>
                </a:cubicBezTo>
                <a:cubicBezTo>
                  <a:pt x="762132" y="850986"/>
                  <a:pt x="758059" y="851530"/>
                  <a:pt x="740605" y="852825"/>
                </a:cubicBezTo>
                <a:cubicBezTo>
                  <a:pt x="741575" y="847888"/>
                  <a:pt x="736250" y="845982"/>
                  <a:pt x="740277" y="844653"/>
                </a:cubicBezTo>
                <a:cubicBezTo>
                  <a:pt x="743821" y="848470"/>
                  <a:pt x="759650" y="839283"/>
                  <a:pt x="768829" y="839284"/>
                </a:cubicBezTo>
                <a:close/>
                <a:moveTo>
                  <a:pt x="1102639" y="827511"/>
                </a:moveTo>
                <a:cubicBezTo>
                  <a:pt x="1107085" y="826996"/>
                  <a:pt x="1111567" y="827345"/>
                  <a:pt x="1116014" y="829064"/>
                </a:cubicBezTo>
                <a:cubicBezTo>
                  <a:pt x="1101061" y="832581"/>
                  <a:pt x="1079914" y="854088"/>
                  <a:pt x="1065603" y="841818"/>
                </a:cubicBezTo>
                <a:cubicBezTo>
                  <a:pt x="1076294" y="838382"/>
                  <a:pt x="1089303" y="829057"/>
                  <a:pt x="1102639" y="827511"/>
                </a:cubicBezTo>
                <a:close/>
                <a:moveTo>
                  <a:pt x="815783" y="827367"/>
                </a:moveTo>
                <a:cubicBezTo>
                  <a:pt x="818254" y="827801"/>
                  <a:pt x="820008" y="828913"/>
                  <a:pt x="820321" y="830864"/>
                </a:cubicBezTo>
                <a:cubicBezTo>
                  <a:pt x="812963" y="837262"/>
                  <a:pt x="809722" y="835869"/>
                  <a:pt x="793703" y="837399"/>
                </a:cubicBezTo>
                <a:cubicBezTo>
                  <a:pt x="794499" y="830859"/>
                  <a:pt x="808368" y="826063"/>
                  <a:pt x="815783" y="827367"/>
                </a:cubicBezTo>
                <a:close/>
                <a:moveTo>
                  <a:pt x="629069" y="825540"/>
                </a:moveTo>
                <a:cubicBezTo>
                  <a:pt x="628102" y="835833"/>
                  <a:pt x="618427" y="837794"/>
                  <a:pt x="608289" y="839938"/>
                </a:cubicBezTo>
                <a:cubicBezTo>
                  <a:pt x="608423" y="828904"/>
                  <a:pt x="618746" y="827223"/>
                  <a:pt x="629069" y="825540"/>
                </a:cubicBezTo>
                <a:close/>
                <a:moveTo>
                  <a:pt x="1210396" y="823450"/>
                </a:moveTo>
                <a:cubicBezTo>
                  <a:pt x="1216541" y="821215"/>
                  <a:pt x="1223440" y="821693"/>
                  <a:pt x="1225965" y="826985"/>
                </a:cubicBezTo>
                <a:cubicBezTo>
                  <a:pt x="1214669" y="828250"/>
                  <a:pt x="1211017" y="835858"/>
                  <a:pt x="1199349" y="836198"/>
                </a:cubicBezTo>
                <a:cubicBezTo>
                  <a:pt x="1198860" y="830635"/>
                  <a:pt x="1204252" y="825685"/>
                  <a:pt x="1210396" y="823450"/>
                </a:cubicBezTo>
                <a:close/>
                <a:moveTo>
                  <a:pt x="637137" y="817152"/>
                </a:moveTo>
                <a:cubicBezTo>
                  <a:pt x="641240" y="816430"/>
                  <a:pt x="645801" y="818773"/>
                  <a:pt x="645133" y="824795"/>
                </a:cubicBezTo>
                <a:cubicBezTo>
                  <a:pt x="637585" y="822700"/>
                  <a:pt x="638422" y="828794"/>
                  <a:pt x="631894" y="827901"/>
                </a:cubicBezTo>
                <a:cubicBezTo>
                  <a:pt x="629391" y="821663"/>
                  <a:pt x="633035" y="817875"/>
                  <a:pt x="637137" y="817152"/>
                </a:cubicBezTo>
                <a:close/>
                <a:moveTo>
                  <a:pt x="1150497" y="814054"/>
                </a:moveTo>
                <a:lnTo>
                  <a:pt x="1150360" y="814377"/>
                </a:lnTo>
                <a:lnTo>
                  <a:pt x="1150348" y="814080"/>
                </a:lnTo>
                <a:close/>
                <a:moveTo>
                  <a:pt x="98584" y="813867"/>
                </a:moveTo>
                <a:cubicBezTo>
                  <a:pt x="101240" y="813049"/>
                  <a:pt x="103231" y="813331"/>
                  <a:pt x="104622" y="818135"/>
                </a:cubicBezTo>
                <a:cubicBezTo>
                  <a:pt x="93094" y="818152"/>
                  <a:pt x="98708" y="843511"/>
                  <a:pt x="86667" y="834894"/>
                </a:cubicBezTo>
                <a:cubicBezTo>
                  <a:pt x="88514" y="823450"/>
                  <a:pt x="97172" y="825641"/>
                  <a:pt x="88556" y="816202"/>
                </a:cubicBezTo>
                <a:cubicBezTo>
                  <a:pt x="92607" y="816604"/>
                  <a:pt x="95929" y="814686"/>
                  <a:pt x="98584" y="813867"/>
                </a:cubicBezTo>
                <a:close/>
                <a:moveTo>
                  <a:pt x="1771189" y="811958"/>
                </a:moveTo>
                <a:cubicBezTo>
                  <a:pt x="1771143" y="813851"/>
                  <a:pt x="1771561" y="815560"/>
                  <a:pt x="1771516" y="817453"/>
                </a:cubicBezTo>
                <a:cubicBezTo>
                  <a:pt x="1763833" y="823712"/>
                  <a:pt x="1745604" y="846473"/>
                  <a:pt x="1731988" y="837944"/>
                </a:cubicBezTo>
                <a:lnTo>
                  <a:pt x="1732127" y="837621"/>
                </a:lnTo>
                <a:cubicBezTo>
                  <a:pt x="1750546" y="823356"/>
                  <a:pt x="1755732" y="825585"/>
                  <a:pt x="1771189" y="811958"/>
                </a:cubicBezTo>
                <a:close/>
                <a:moveTo>
                  <a:pt x="650340" y="809106"/>
                </a:moveTo>
                <a:cubicBezTo>
                  <a:pt x="652707" y="808737"/>
                  <a:pt x="654571" y="809539"/>
                  <a:pt x="655684" y="813650"/>
                </a:cubicBezTo>
                <a:cubicBezTo>
                  <a:pt x="650176" y="816637"/>
                  <a:pt x="642402" y="824004"/>
                  <a:pt x="641979" y="811585"/>
                </a:cubicBezTo>
                <a:cubicBezTo>
                  <a:pt x="645104" y="811015"/>
                  <a:pt x="647973" y="809476"/>
                  <a:pt x="650340" y="809106"/>
                </a:cubicBezTo>
                <a:close/>
                <a:moveTo>
                  <a:pt x="1150030" y="806205"/>
                </a:moveTo>
                <a:lnTo>
                  <a:pt x="1150348" y="814080"/>
                </a:lnTo>
                <a:lnTo>
                  <a:pt x="1136754" y="816322"/>
                </a:lnTo>
                <a:cubicBezTo>
                  <a:pt x="1132686" y="817969"/>
                  <a:pt x="1129158" y="819034"/>
                  <a:pt x="1126238" y="815102"/>
                </a:cubicBezTo>
                <a:cubicBezTo>
                  <a:pt x="1131281" y="809621"/>
                  <a:pt x="1143320" y="810205"/>
                  <a:pt x="1150030" y="806205"/>
                </a:cubicBezTo>
                <a:close/>
                <a:moveTo>
                  <a:pt x="3303224" y="803413"/>
                </a:moveTo>
                <a:lnTo>
                  <a:pt x="3303085" y="803735"/>
                </a:lnTo>
                <a:lnTo>
                  <a:pt x="3302874" y="803542"/>
                </a:lnTo>
                <a:close/>
                <a:moveTo>
                  <a:pt x="676134" y="799112"/>
                </a:moveTo>
                <a:lnTo>
                  <a:pt x="676458" y="799251"/>
                </a:lnTo>
                <a:lnTo>
                  <a:pt x="676101" y="799125"/>
                </a:lnTo>
                <a:close/>
                <a:moveTo>
                  <a:pt x="3297572" y="798689"/>
                </a:moveTo>
                <a:lnTo>
                  <a:pt x="3302874" y="803542"/>
                </a:lnTo>
                <a:lnTo>
                  <a:pt x="3194683" y="843530"/>
                </a:lnTo>
                <a:cubicBezTo>
                  <a:pt x="3156315" y="855293"/>
                  <a:pt x="3116563" y="864692"/>
                  <a:pt x="3077839" y="869465"/>
                </a:cubicBezTo>
                <a:cubicBezTo>
                  <a:pt x="3097227" y="850263"/>
                  <a:pt x="3160700" y="850006"/>
                  <a:pt x="3188884" y="829995"/>
                </a:cubicBezTo>
                <a:cubicBezTo>
                  <a:pt x="3241428" y="823894"/>
                  <a:pt x="3261886" y="814712"/>
                  <a:pt x="3297572" y="798689"/>
                </a:cubicBezTo>
                <a:close/>
                <a:moveTo>
                  <a:pt x="665578" y="796871"/>
                </a:moveTo>
                <a:cubicBezTo>
                  <a:pt x="669074" y="798565"/>
                  <a:pt x="671146" y="798212"/>
                  <a:pt x="672667" y="797910"/>
                </a:cubicBezTo>
                <a:lnTo>
                  <a:pt x="676101" y="799125"/>
                </a:lnTo>
                <a:lnTo>
                  <a:pt x="668208" y="802256"/>
                </a:lnTo>
                <a:cubicBezTo>
                  <a:pt x="667179" y="803870"/>
                  <a:pt x="667088" y="806316"/>
                  <a:pt x="665908" y="810397"/>
                </a:cubicBezTo>
                <a:cubicBezTo>
                  <a:pt x="665814" y="808828"/>
                  <a:pt x="665397" y="807118"/>
                  <a:pt x="663222" y="807714"/>
                </a:cubicBezTo>
                <a:cubicBezTo>
                  <a:pt x="662759" y="810575"/>
                  <a:pt x="659335" y="814074"/>
                  <a:pt x="658177" y="810516"/>
                </a:cubicBezTo>
                <a:cubicBezTo>
                  <a:pt x="661278" y="809555"/>
                  <a:pt x="659564" y="807289"/>
                  <a:pt x="657850" y="805022"/>
                </a:cubicBezTo>
                <a:cubicBezTo>
                  <a:pt x="663729" y="805637"/>
                  <a:pt x="666228" y="802505"/>
                  <a:pt x="665578" y="796871"/>
                </a:cubicBezTo>
                <a:close/>
                <a:moveTo>
                  <a:pt x="108863" y="793956"/>
                </a:moveTo>
                <a:cubicBezTo>
                  <a:pt x="104650" y="794821"/>
                  <a:pt x="107338" y="800183"/>
                  <a:pt x="109191" y="802126"/>
                </a:cubicBezTo>
                <a:cubicBezTo>
                  <a:pt x="103822" y="804792"/>
                  <a:pt x="98962" y="808057"/>
                  <a:pt x="93594" y="810721"/>
                </a:cubicBezTo>
                <a:cubicBezTo>
                  <a:pt x="93727" y="802366"/>
                  <a:pt x="104695" y="790252"/>
                  <a:pt x="108863" y="793956"/>
                </a:cubicBezTo>
                <a:close/>
                <a:moveTo>
                  <a:pt x="1382562" y="775348"/>
                </a:moveTo>
                <a:cubicBezTo>
                  <a:pt x="1384645" y="775861"/>
                  <a:pt x="1385664" y="777065"/>
                  <a:pt x="1385388" y="780388"/>
                </a:cubicBezTo>
                <a:lnTo>
                  <a:pt x="1385249" y="780710"/>
                </a:lnTo>
                <a:cubicBezTo>
                  <a:pt x="1328176" y="803604"/>
                  <a:pt x="1280090" y="836862"/>
                  <a:pt x="1222559" y="865294"/>
                </a:cubicBezTo>
                <a:cubicBezTo>
                  <a:pt x="1223522" y="849647"/>
                  <a:pt x="1240049" y="848718"/>
                  <a:pt x="1253890" y="845105"/>
                </a:cubicBezTo>
                <a:cubicBezTo>
                  <a:pt x="1290868" y="816253"/>
                  <a:pt x="1334050" y="793509"/>
                  <a:pt x="1382562" y="775348"/>
                </a:cubicBezTo>
                <a:close/>
                <a:moveTo>
                  <a:pt x="1834539" y="769432"/>
                </a:moveTo>
                <a:cubicBezTo>
                  <a:pt x="1838226" y="769062"/>
                  <a:pt x="1841794" y="769639"/>
                  <a:pt x="1844595" y="771608"/>
                </a:cubicBezTo>
                <a:cubicBezTo>
                  <a:pt x="1825568" y="772992"/>
                  <a:pt x="1813916" y="802786"/>
                  <a:pt x="1796873" y="789724"/>
                </a:cubicBezTo>
                <a:cubicBezTo>
                  <a:pt x="1805298" y="790669"/>
                  <a:pt x="1806036" y="784485"/>
                  <a:pt x="1815621" y="786308"/>
                </a:cubicBezTo>
                <a:cubicBezTo>
                  <a:pt x="1811347" y="780170"/>
                  <a:pt x="1823478" y="770539"/>
                  <a:pt x="1834539" y="769432"/>
                </a:cubicBezTo>
                <a:close/>
                <a:moveTo>
                  <a:pt x="250154" y="769011"/>
                </a:moveTo>
                <a:cubicBezTo>
                  <a:pt x="251084" y="776677"/>
                  <a:pt x="251180" y="783601"/>
                  <a:pt x="242754" y="782657"/>
                </a:cubicBezTo>
                <a:cubicBezTo>
                  <a:pt x="240481" y="773649"/>
                  <a:pt x="248074" y="773853"/>
                  <a:pt x="250154" y="769011"/>
                </a:cubicBezTo>
                <a:close/>
                <a:moveTo>
                  <a:pt x="1018945" y="768992"/>
                </a:moveTo>
                <a:cubicBezTo>
                  <a:pt x="1021352" y="769645"/>
                  <a:pt x="1022232" y="771170"/>
                  <a:pt x="1022095" y="774171"/>
                </a:cubicBezTo>
                <a:lnTo>
                  <a:pt x="1021957" y="774493"/>
                </a:lnTo>
                <a:cubicBezTo>
                  <a:pt x="936969" y="800688"/>
                  <a:pt x="881200" y="837527"/>
                  <a:pt x="794684" y="861916"/>
                </a:cubicBezTo>
                <a:cubicBezTo>
                  <a:pt x="792410" y="850231"/>
                  <a:pt x="806856" y="854145"/>
                  <a:pt x="815791" y="853014"/>
                </a:cubicBezTo>
                <a:cubicBezTo>
                  <a:pt x="824348" y="837570"/>
                  <a:pt x="846292" y="834762"/>
                  <a:pt x="865872" y="829409"/>
                </a:cubicBezTo>
                <a:cubicBezTo>
                  <a:pt x="890540" y="811328"/>
                  <a:pt x="924655" y="803426"/>
                  <a:pt x="953125" y="798836"/>
                </a:cubicBezTo>
                <a:cubicBezTo>
                  <a:pt x="953124" y="796157"/>
                  <a:pt x="952798" y="793341"/>
                  <a:pt x="952798" y="790663"/>
                </a:cubicBezTo>
                <a:cubicBezTo>
                  <a:pt x="977055" y="786938"/>
                  <a:pt x="993155" y="762880"/>
                  <a:pt x="1018945" y="768992"/>
                </a:cubicBezTo>
                <a:close/>
                <a:moveTo>
                  <a:pt x="1402897" y="760759"/>
                </a:moveTo>
                <a:cubicBezTo>
                  <a:pt x="1409256" y="758807"/>
                  <a:pt x="1414892" y="758649"/>
                  <a:pt x="1416724" y="762878"/>
                </a:cubicBezTo>
                <a:cubicBezTo>
                  <a:pt x="1401859" y="759931"/>
                  <a:pt x="1393261" y="782624"/>
                  <a:pt x="1384734" y="769400"/>
                </a:cubicBezTo>
                <a:cubicBezTo>
                  <a:pt x="1389456" y="766456"/>
                  <a:pt x="1396538" y="762711"/>
                  <a:pt x="1402897" y="760759"/>
                </a:cubicBezTo>
                <a:close/>
                <a:moveTo>
                  <a:pt x="2259747" y="748573"/>
                </a:moveTo>
                <a:cubicBezTo>
                  <a:pt x="2261747" y="748387"/>
                  <a:pt x="2263821" y="749088"/>
                  <a:pt x="2265837" y="751100"/>
                </a:cubicBezTo>
                <a:cubicBezTo>
                  <a:pt x="2260422" y="755658"/>
                  <a:pt x="2255332" y="760355"/>
                  <a:pt x="2247416" y="762690"/>
                </a:cubicBezTo>
                <a:cubicBezTo>
                  <a:pt x="2248421" y="757672"/>
                  <a:pt x="2253746" y="749133"/>
                  <a:pt x="2259747" y="748573"/>
                </a:cubicBezTo>
                <a:close/>
                <a:moveTo>
                  <a:pt x="827360" y="747462"/>
                </a:moveTo>
                <a:lnTo>
                  <a:pt x="827683" y="747601"/>
                </a:lnTo>
                <a:cubicBezTo>
                  <a:pt x="825101" y="767908"/>
                  <a:pt x="809214" y="753048"/>
                  <a:pt x="809731" y="769716"/>
                </a:cubicBezTo>
                <a:cubicBezTo>
                  <a:pt x="806120" y="770076"/>
                  <a:pt x="790380" y="770960"/>
                  <a:pt x="798850" y="767334"/>
                </a:cubicBezTo>
                <a:cubicBezTo>
                  <a:pt x="806487" y="762968"/>
                  <a:pt x="821205" y="752848"/>
                  <a:pt x="827360" y="747462"/>
                </a:cubicBezTo>
                <a:close/>
                <a:moveTo>
                  <a:pt x="127657" y="744911"/>
                </a:moveTo>
                <a:lnTo>
                  <a:pt x="120320" y="764746"/>
                </a:lnTo>
                <a:cubicBezTo>
                  <a:pt x="117898" y="772501"/>
                  <a:pt x="114696" y="780398"/>
                  <a:pt x="108217" y="785645"/>
                </a:cubicBezTo>
                <a:cubicBezTo>
                  <a:pt x="108124" y="784076"/>
                  <a:pt x="107707" y="782366"/>
                  <a:pt x="105531" y="782962"/>
                </a:cubicBezTo>
                <a:cubicBezTo>
                  <a:pt x="105530" y="780284"/>
                  <a:pt x="103308" y="780094"/>
                  <a:pt x="102705" y="777922"/>
                </a:cubicBezTo>
                <a:cubicBezTo>
                  <a:pt x="114511" y="779267"/>
                  <a:pt x="111044" y="755334"/>
                  <a:pt x="117441" y="746772"/>
                </a:cubicBezTo>
                <a:close/>
                <a:moveTo>
                  <a:pt x="127735" y="744700"/>
                </a:moveTo>
                <a:lnTo>
                  <a:pt x="128058" y="744839"/>
                </a:lnTo>
                <a:lnTo>
                  <a:pt x="127657" y="744911"/>
                </a:lnTo>
                <a:close/>
                <a:moveTo>
                  <a:pt x="3334856" y="740951"/>
                </a:moveTo>
                <a:cubicBezTo>
                  <a:pt x="3347247" y="740349"/>
                  <a:pt x="3359271" y="742027"/>
                  <a:pt x="3370651" y="747491"/>
                </a:cubicBezTo>
                <a:lnTo>
                  <a:pt x="3370512" y="747814"/>
                </a:lnTo>
                <a:cubicBezTo>
                  <a:pt x="3292275" y="754729"/>
                  <a:pt x="3227244" y="787204"/>
                  <a:pt x="3152670" y="807931"/>
                </a:cubicBezTo>
                <a:cubicBezTo>
                  <a:pt x="3056665" y="834744"/>
                  <a:pt x="2955144" y="851155"/>
                  <a:pt x="2851167" y="858098"/>
                </a:cubicBezTo>
                <a:cubicBezTo>
                  <a:pt x="2860834" y="840071"/>
                  <a:pt x="2880514" y="849677"/>
                  <a:pt x="2896532" y="848147"/>
                </a:cubicBezTo>
                <a:cubicBezTo>
                  <a:pt x="3005786" y="836971"/>
                  <a:pt x="3130586" y="805706"/>
                  <a:pt x="3220845" y="767245"/>
                </a:cubicBezTo>
                <a:cubicBezTo>
                  <a:pt x="3257198" y="765085"/>
                  <a:pt x="3297683" y="742758"/>
                  <a:pt x="3334856" y="740951"/>
                </a:cubicBezTo>
                <a:close/>
                <a:moveTo>
                  <a:pt x="993565" y="740491"/>
                </a:moveTo>
                <a:cubicBezTo>
                  <a:pt x="994076" y="743770"/>
                  <a:pt x="997409" y="744056"/>
                  <a:pt x="996717" y="748347"/>
                </a:cubicBezTo>
                <a:lnTo>
                  <a:pt x="997041" y="748486"/>
                </a:lnTo>
                <a:cubicBezTo>
                  <a:pt x="878812" y="773397"/>
                  <a:pt x="779712" y="814559"/>
                  <a:pt x="673199" y="842593"/>
                </a:cubicBezTo>
                <a:cubicBezTo>
                  <a:pt x="662926" y="853093"/>
                  <a:pt x="652467" y="863131"/>
                  <a:pt x="630986" y="863078"/>
                </a:cubicBezTo>
                <a:cubicBezTo>
                  <a:pt x="606826" y="876405"/>
                  <a:pt x="575955" y="893732"/>
                  <a:pt x="546888" y="906863"/>
                </a:cubicBezTo>
                <a:cubicBezTo>
                  <a:pt x="531660" y="913704"/>
                  <a:pt x="510275" y="923252"/>
                  <a:pt x="496476" y="919617"/>
                </a:cubicBezTo>
                <a:cubicBezTo>
                  <a:pt x="645234" y="839754"/>
                  <a:pt x="815159" y="781225"/>
                  <a:pt x="993565" y="740491"/>
                </a:cubicBezTo>
                <a:close/>
                <a:moveTo>
                  <a:pt x="1294184" y="739620"/>
                </a:moveTo>
                <a:cubicBezTo>
                  <a:pt x="1296155" y="740006"/>
                  <a:pt x="1297463" y="741262"/>
                  <a:pt x="1297452" y="743743"/>
                </a:cubicBezTo>
                <a:cubicBezTo>
                  <a:pt x="1294628" y="744060"/>
                  <a:pt x="1291205" y="744882"/>
                  <a:pt x="1292410" y="749224"/>
                </a:cubicBezTo>
                <a:cubicBezTo>
                  <a:pt x="1286900" y="749533"/>
                  <a:pt x="1281855" y="749659"/>
                  <a:pt x="1276345" y="749969"/>
                </a:cubicBezTo>
                <a:cubicBezTo>
                  <a:pt x="1276412" y="745121"/>
                  <a:pt x="1288274" y="738460"/>
                  <a:pt x="1294184" y="739620"/>
                </a:cubicBezTo>
                <a:close/>
                <a:moveTo>
                  <a:pt x="1393698" y="734242"/>
                </a:moveTo>
                <a:cubicBezTo>
                  <a:pt x="1367180" y="755735"/>
                  <a:pt x="1330105" y="772308"/>
                  <a:pt x="1296688" y="789307"/>
                </a:cubicBezTo>
                <a:cubicBezTo>
                  <a:pt x="1272483" y="801849"/>
                  <a:pt x="1247028" y="819974"/>
                  <a:pt x="1222813" y="816452"/>
                </a:cubicBezTo>
                <a:cubicBezTo>
                  <a:pt x="1276645" y="794842"/>
                  <a:pt x="1343707" y="751384"/>
                  <a:pt x="1393698" y="734242"/>
                </a:cubicBezTo>
                <a:close/>
                <a:moveTo>
                  <a:pt x="1096609" y="730860"/>
                </a:moveTo>
                <a:cubicBezTo>
                  <a:pt x="1103999" y="729131"/>
                  <a:pt x="1111532" y="729141"/>
                  <a:pt x="1119577" y="732312"/>
                </a:cubicBezTo>
                <a:cubicBezTo>
                  <a:pt x="1085411" y="734073"/>
                  <a:pt x="1047519" y="776681"/>
                  <a:pt x="1023804" y="755016"/>
                </a:cubicBezTo>
                <a:cubicBezTo>
                  <a:pt x="1053524" y="756892"/>
                  <a:pt x="1074434" y="736048"/>
                  <a:pt x="1096609" y="730860"/>
                </a:cubicBezTo>
                <a:close/>
                <a:moveTo>
                  <a:pt x="1490264" y="722204"/>
                </a:moveTo>
                <a:cubicBezTo>
                  <a:pt x="1483737" y="723988"/>
                  <a:pt x="1478044" y="726513"/>
                  <a:pt x="1468830" y="725613"/>
                </a:cubicBezTo>
                <a:cubicBezTo>
                  <a:pt x="1469208" y="739925"/>
                  <a:pt x="1430881" y="754048"/>
                  <a:pt x="1416391" y="754703"/>
                </a:cubicBezTo>
                <a:cubicBezTo>
                  <a:pt x="1437868" y="744047"/>
                  <a:pt x="1469058" y="716149"/>
                  <a:pt x="1490264" y="722204"/>
                </a:cubicBezTo>
                <a:close/>
                <a:moveTo>
                  <a:pt x="1422004" y="716291"/>
                </a:moveTo>
                <a:lnTo>
                  <a:pt x="1432482" y="716543"/>
                </a:lnTo>
                <a:lnTo>
                  <a:pt x="1417506" y="723966"/>
                </a:lnTo>
                <a:cubicBezTo>
                  <a:pt x="1412722" y="727502"/>
                  <a:pt x="1408395" y="730424"/>
                  <a:pt x="1404389" y="728128"/>
                </a:cubicBezTo>
                <a:cubicBezTo>
                  <a:pt x="1405963" y="728040"/>
                  <a:pt x="1407676" y="727628"/>
                  <a:pt x="1407073" y="725458"/>
                </a:cubicBezTo>
                <a:cubicBezTo>
                  <a:pt x="1405499" y="725545"/>
                  <a:pt x="1404064" y="725312"/>
                  <a:pt x="1404247" y="723097"/>
                </a:cubicBezTo>
                <a:cubicBezTo>
                  <a:pt x="1407812" y="721952"/>
                  <a:pt x="1415426" y="718531"/>
                  <a:pt x="1422004" y="716291"/>
                </a:cubicBezTo>
                <a:close/>
                <a:moveTo>
                  <a:pt x="1433365" y="716105"/>
                </a:moveTo>
                <a:lnTo>
                  <a:pt x="1433550" y="716568"/>
                </a:lnTo>
                <a:lnTo>
                  <a:pt x="1432482" y="716543"/>
                </a:lnTo>
                <a:close/>
                <a:moveTo>
                  <a:pt x="861886" y="712918"/>
                </a:moveTo>
                <a:cubicBezTo>
                  <a:pt x="865166" y="710647"/>
                  <a:pt x="868615" y="709548"/>
                  <a:pt x="871603" y="713318"/>
                </a:cubicBezTo>
                <a:cubicBezTo>
                  <a:pt x="857581" y="724501"/>
                  <a:pt x="849718" y="741009"/>
                  <a:pt x="827359" y="744785"/>
                </a:cubicBezTo>
                <a:cubicBezTo>
                  <a:pt x="830454" y="730434"/>
                  <a:pt x="848416" y="729740"/>
                  <a:pt x="858691" y="721919"/>
                </a:cubicBezTo>
                <a:cubicBezTo>
                  <a:pt x="856607" y="721405"/>
                  <a:pt x="853181" y="722227"/>
                  <a:pt x="853180" y="719550"/>
                </a:cubicBezTo>
                <a:cubicBezTo>
                  <a:pt x="855494" y="718633"/>
                  <a:pt x="858606" y="715189"/>
                  <a:pt x="861886" y="712918"/>
                </a:cubicBezTo>
                <a:close/>
                <a:moveTo>
                  <a:pt x="1917020" y="712099"/>
                </a:moveTo>
                <a:lnTo>
                  <a:pt x="1916558" y="712282"/>
                </a:lnTo>
                <a:cubicBezTo>
                  <a:pt x="1908503" y="714940"/>
                  <a:pt x="1909337" y="715680"/>
                  <a:pt x="1900958" y="718198"/>
                </a:cubicBezTo>
                <a:cubicBezTo>
                  <a:pt x="1901469" y="721477"/>
                  <a:pt x="1904803" y="721763"/>
                  <a:pt x="1904111" y="726054"/>
                </a:cubicBezTo>
                <a:cubicBezTo>
                  <a:pt x="1876704" y="729956"/>
                  <a:pt x="1863392" y="771656"/>
                  <a:pt x="1838433" y="760929"/>
                </a:cubicBezTo>
                <a:cubicBezTo>
                  <a:pt x="1869633" y="751775"/>
                  <a:pt x="1890954" y="709310"/>
                  <a:pt x="1917020" y="712099"/>
                </a:cubicBezTo>
                <a:close/>
                <a:moveTo>
                  <a:pt x="129291" y="709802"/>
                </a:moveTo>
                <a:cubicBezTo>
                  <a:pt x="141054" y="716387"/>
                  <a:pt x="128424" y="735052"/>
                  <a:pt x="125045" y="736659"/>
                </a:cubicBezTo>
                <a:cubicBezTo>
                  <a:pt x="119024" y="731012"/>
                  <a:pt x="127489" y="716676"/>
                  <a:pt x="129291" y="709802"/>
                </a:cubicBezTo>
                <a:close/>
                <a:moveTo>
                  <a:pt x="796137" y="705742"/>
                </a:moveTo>
                <a:cubicBezTo>
                  <a:pt x="780918" y="731326"/>
                  <a:pt x="747310" y="739830"/>
                  <a:pt x="731582" y="764810"/>
                </a:cubicBezTo>
                <a:cubicBezTo>
                  <a:pt x="708202" y="764708"/>
                  <a:pt x="694102" y="806451"/>
                  <a:pt x="675990" y="786048"/>
                </a:cubicBezTo>
                <a:cubicBezTo>
                  <a:pt x="701263" y="775493"/>
                  <a:pt x="727230" y="766001"/>
                  <a:pt x="722918" y="751910"/>
                </a:cubicBezTo>
                <a:cubicBezTo>
                  <a:pt x="727500" y="749289"/>
                  <a:pt x="737270" y="751576"/>
                  <a:pt x="735830" y="743310"/>
                </a:cubicBezTo>
                <a:cubicBezTo>
                  <a:pt x="731618" y="744176"/>
                  <a:pt x="723845" y="754221"/>
                  <a:pt x="719767" y="746732"/>
                </a:cubicBezTo>
                <a:cubicBezTo>
                  <a:pt x="726017" y="745594"/>
                  <a:pt x="724254" y="737186"/>
                  <a:pt x="732679" y="738131"/>
                </a:cubicBezTo>
                <a:cubicBezTo>
                  <a:pt x="737634" y="739112"/>
                  <a:pt x="739627" y="743411"/>
                  <a:pt x="746385" y="742874"/>
                </a:cubicBezTo>
                <a:cubicBezTo>
                  <a:pt x="762213" y="730171"/>
                  <a:pt x="773177" y="712703"/>
                  <a:pt x="795674" y="705925"/>
                </a:cubicBezTo>
                <a:close/>
                <a:moveTo>
                  <a:pt x="736602" y="703102"/>
                </a:moveTo>
                <a:cubicBezTo>
                  <a:pt x="738367" y="714186"/>
                  <a:pt x="730267" y="716059"/>
                  <a:pt x="721008" y="717051"/>
                </a:cubicBezTo>
                <a:cubicBezTo>
                  <a:pt x="721420" y="708050"/>
                  <a:pt x="728502" y="704974"/>
                  <a:pt x="736602" y="703102"/>
                </a:cubicBezTo>
                <a:close/>
                <a:moveTo>
                  <a:pt x="1502073" y="702661"/>
                </a:moveTo>
                <a:cubicBezTo>
                  <a:pt x="1506748" y="700607"/>
                  <a:pt x="1511319" y="700467"/>
                  <a:pt x="1508218" y="702768"/>
                </a:cubicBezTo>
                <a:cubicBezTo>
                  <a:pt x="1500026" y="705748"/>
                  <a:pt x="1516414" y="705143"/>
                  <a:pt x="1514055" y="710630"/>
                </a:cubicBezTo>
                <a:cubicBezTo>
                  <a:pt x="1504336" y="714484"/>
                  <a:pt x="1503963" y="710882"/>
                  <a:pt x="1495307" y="714045"/>
                </a:cubicBezTo>
                <a:cubicBezTo>
                  <a:pt x="1492619" y="708684"/>
                  <a:pt x="1497398" y="704715"/>
                  <a:pt x="1502073" y="702661"/>
                </a:cubicBezTo>
                <a:close/>
                <a:moveTo>
                  <a:pt x="2331912" y="698208"/>
                </a:moveTo>
                <a:cubicBezTo>
                  <a:pt x="2335072" y="697559"/>
                  <a:pt x="2338193" y="697777"/>
                  <a:pt x="2341412" y="699447"/>
                </a:cubicBezTo>
                <a:cubicBezTo>
                  <a:pt x="2331414" y="701268"/>
                  <a:pt x="2322943" y="704894"/>
                  <a:pt x="2320632" y="713845"/>
                </a:cubicBezTo>
                <a:cubicBezTo>
                  <a:pt x="2314242" y="712628"/>
                  <a:pt x="2301468" y="718228"/>
                  <a:pt x="2299058" y="712222"/>
                </a:cubicBezTo>
                <a:lnTo>
                  <a:pt x="2298872" y="711758"/>
                </a:lnTo>
                <a:cubicBezTo>
                  <a:pt x="2312621" y="709924"/>
                  <a:pt x="2322435" y="700159"/>
                  <a:pt x="2331912" y="698208"/>
                </a:cubicBezTo>
                <a:close/>
                <a:moveTo>
                  <a:pt x="1765843" y="694166"/>
                </a:moveTo>
                <a:cubicBezTo>
                  <a:pt x="1768991" y="693988"/>
                  <a:pt x="1771780" y="694423"/>
                  <a:pt x="1774141" y="694290"/>
                </a:cubicBezTo>
                <a:cubicBezTo>
                  <a:pt x="1774841" y="703386"/>
                  <a:pt x="1772391" y="709981"/>
                  <a:pt x="1761231" y="708245"/>
                </a:cubicBezTo>
                <a:cubicBezTo>
                  <a:pt x="1757580" y="721209"/>
                  <a:pt x="1747908" y="728525"/>
                  <a:pt x="1732724" y="730795"/>
                </a:cubicBezTo>
                <a:cubicBezTo>
                  <a:pt x="1712232" y="765969"/>
                  <a:pt x="1658537" y="784578"/>
                  <a:pt x="1642348" y="815099"/>
                </a:cubicBezTo>
                <a:cubicBezTo>
                  <a:pt x="1613090" y="817057"/>
                  <a:pt x="1605930" y="850693"/>
                  <a:pt x="1582180" y="849665"/>
                </a:cubicBezTo>
                <a:cubicBezTo>
                  <a:pt x="1593095" y="828732"/>
                  <a:pt x="1618879" y="821456"/>
                  <a:pt x="1633824" y="804551"/>
                </a:cubicBezTo>
                <a:cubicBezTo>
                  <a:pt x="1627155" y="798625"/>
                  <a:pt x="1609383" y="810491"/>
                  <a:pt x="1613044" y="818949"/>
                </a:cubicBezTo>
                <a:cubicBezTo>
                  <a:pt x="1601236" y="814256"/>
                  <a:pt x="1584854" y="828249"/>
                  <a:pt x="1584070" y="833650"/>
                </a:cubicBezTo>
                <a:lnTo>
                  <a:pt x="1583746" y="833510"/>
                </a:lnTo>
                <a:cubicBezTo>
                  <a:pt x="1584901" y="829035"/>
                  <a:pt x="1569677" y="843909"/>
                  <a:pt x="1564996" y="834247"/>
                </a:cubicBezTo>
                <a:cubicBezTo>
                  <a:pt x="1579997" y="834193"/>
                  <a:pt x="1597298" y="809122"/>
                  <a:pt x="1606416" y="803097"/>
                </a:cubicBezTo>
                <a:cubicBezTo>
                  <a:pt x="1614331" y="798084"/>
                  <a:pt x="1625118" y="798897"/>
                  <a:pt x="1633032" y="793886"/>
                </a:cubicBezTo>
                <a:cubicBezTo>
                  <a:pt x="1637430" y="790802"/>
                  <a:pt x="1638444" y="783973"/>
                  <a:pt x="1643257" y="779922"/>
                </a:cubicBezTo>
                <a:cubicBezTo>
                  <a:pt x="1651679" y="772834"/>
                  <a:pt x="1666910" y="771349"/>
                  <a:pt x="1674917" y="765228"/>
                </a:cubicBezTo>
                <a:cubicBezTo>
                  <a:pt x="1676120" y="764216"/>
                  <a:pt x="1673524" y="757746"/>
                  <a:pt x="1674588" y="757056"/>
                </a:cubicBezTo>
                <a:cubicBezTo>
                  <a:pt x="1679448" y="753791"/>
                  <a:pt x="1688477" y="756906"/>
                  <a:pt x="1693337" y="753640"/>
                </a:cubicBezTo>
                <a:cubicBezTo>
                  <a:pt x="1698058" y="750698"/>
                  <a:pt x="1698285" y="741234"/>
                  <a:pt x="1703422" y="737324"/>
                </a:cubicBezTo>
                <a:cubicBezTo>
                  <a:pt x="1717954" y="726742"/>
                  <a:pt x="1759196" y="711196"/>
                  <a:pt x="1763589" y="700080"/>
                </a:cubicBezTo>
                <a:cubicBezTo>
                  <a:pt x="1763034" y="701371"/>
                  <a:pt x="1753726" y="698903"/>
                  <a:pt x="1755393" y="697706"/>
                </a:cubicBezTo>
                <a:cubicBezTo>
                  <a:pt x="1759188" y="695131"/>
                  <a:pt x="1762695" y="694342"/>
                  <a:pt x="1765843" y="694166"/>
                </a:cubicBezTo>
                <a:close/>
                <a:moveTo>
                  <a:pt x="1472614" y="690906"/>
                </a:moveTo>
                <a:cubicBezTo>
                  <a:pt x="1472619" y="698938"/>
                  <a:pt x="1458224" y="706519"/>
                  <a:pt x="1451507" y="699809"/>
                </a:cubicBezTo>
                <a:cubicBezTo>
                  <a:pt x="1459932" y="698076"/>
                  <a:pt x="1462846" y="691297"/>
                  <a:pt x="1472614" y="690906"/>
                </a:cubicBezTo>
                <a:close/>
                <a:moveTo>
                  <a:pt x="899782" y="685274"/>
                </a:moveTo>
                <a:lnTo>
                  <a:pt x="900107" y="685413"/>
                </a:lnTo>
                <a:cubicBezTo>
                  <a:pt x="893953" y="693477"/>
                  <a:pt x="886966" y="700800"/>
                  <a:pt x="873957" y="702475"/>
                </a:cubicBezTo>
                <a:cubicBezTo>
                  <a:pt x="870662" y="684232"/>
                  <a:pt x="899049" y="699492"/>
                  <a:pt x="889227" y="685710"/>
                </a:cubicBezTo>
                <a:cubicBezTo>
                  <a:pt x="892699" y="685672"/>
                  <a:pt x="896311" y="685311"/>
                  <a:pt x="899782" y="685274"/>
                </a:cubicBezTo>
                <a:close/>
                <a:moveTo>
                  <a:pt x="1551158" y="677158"/>
                </a:moveTo>
                <a:cubicBezTo>
                  <a:pt x="1552759" y="677427"/>
                  <a:pt x="1554249" y="678761"/>
                  <a:pt x="1555616" y="681835"/>
                </a:cubicBezTo>
                <a:cubicBezTo>
                  <a:pt x="1543345" y="677326"/>
                  <a:pt x="1542290" y="696759"/>
                  <a:pt x="1534182" y="685244"/>
                </a:cubicBezTo>
                <a:cubicBezTo>
                  <a:pt x="1540572" y="685121"/>
                  <a:pt x="1546357" y="676349"/>
                  <a:pt x="1551158" y="677158"/>
                </a:cubicBezTo>
                <a:close/>
                <a:moveTo>
                  <a:pt x="800057" y="676069"/>
                </a:moveTo>
                <a:lnTo>
                  <a:pt x="799918" y="676392"/>
                </a:lnTo>
                <a:lnTo>
                  <a:pt x="799681" y="676154"/>
                </a:lnTo>
                <a:close/>
                <a:moveTo>
                  <a:pt x="146588" y="671343"/>
                </a:moveTo>
                <a:cubicBezTo>
                  <a:pt x="147755" y="690966"/>
                  <a:pt x="143870" y="700004"/>
                  <a:pt x="126605" y="707117"/>
                </a:cubicBezTo>
                <a:cubicBezTo>
                  <a:pt x="132663" y="694806"/>
                  <a:pt x="132566" y="685203"/>
                  <a:pt x="141406" y="679824"/>
                </a:cubicBezTo>
                <a:cubicBezTo>
                  <a:pt x="141636" y="675716"/>
                  <a:pt x="140707" y="670728"/>
                  <a:pt x="146450" y="671665"/>
                </a:cubicBezTo>
                <a:close/>
                <a:moveTo>
                  <a:pt x="796905" y="668213"/>
                </a:moveTo>
                <a:cubicBezTo>
                  <a:pt x="797184" y="670245"/>
                  <a:pt x="797278" y="671815"/>
                  <a:pt x="797232" y="673708"/>
                </a:cubicBezTo>
                <a:lnTo>
                  <a:pt x="799681" y="676154"/>
                </a:lnTo>
                <a:lnTo>
                  <a:pt x="789421" y="678478"/>
                </a:lnTo>
                <a:cubicBezTo>
                  <a:pt x="787050" y="679754"/>
                  <a:pt x="786518" y="682107"/>
                  <a:pt x="789831" y="687354"/>
                </a:cubicBezTo>
                <a:cubicBezTo>
                  <a:pt x="771131" y="694233"/>
                  <a:pt x="762303" y="723710"/>
                  <a:pt x="742903" y="721492"/>
                </a:cubicBezTo>
                <a:cubicBezTo>
                  <a:pt x="762199" y="700719"/>
                  <a:pt x="777144" y="683814"/>
                  <a:pt x="796905" y="668213"/>
                </a:cubicBezTo>
                <a:close/>
                <a:moveTo>
                  <a:pt x="1377741" y="667725"/>
                </a:moveTo>
                <a:lnTo>
                  <a:pt x="1377602" y="668048"/>
                </a:lnTo>
                <a:lnTo>
                  <a:pt x="1377590" y="667732"/>
                </a:lnTo>
                <a:close/>
                <a:moveTo>
                  <a:pt x="1510036" y="662435"/>
                </a:moveTo>
                <a:lnTo>
                  <a:pt x="1507703" y="666214"/>
                </a:lnTo>
                <a:cubicBezTo>
                  <a:pt x="1506686" y="668358"/>
                  <a:pt x="1506698" y="670563"/>
                  <a:pt x="1509778" y="673224"/>
                </a:cubicBezTo>
                <a:cubicBezTo>
                  <a:pt x="1497049" y="676932"/>
                  <a:pt x="1481176" y="691527"/>
                  <a:pt x="1467238" y="685537"/>
                </a:cubicBezTo>
                <a:cubicBezTo>
                  <a:pt x="1481426" y="681118"/>
                  <a:pt x="1489317" y="675044"/>
                  <a:pt x="1497254" y="669085"/>
                </a:cubicBezTo>
                <a:close/>
                <a:moveTo>
                  <a:pt x="1510547" y="661607"/>
                </a:moveTo>
                <a:lnTo>
                  <a:pt x="1510236" y="662331"/>
                </a:lnTo>
                <a:lnTo>
                  <a:pt x="1510036" y="662435"/>
                </a:lnTo>
                <a:close/>
                <a:moveTo>
                  <a:pt x="1377275" y="659875"/>
                </a:moveTo>
                <a:lnTo>
                  <a:pt x="1377590" y="667732"/>
                </a:lnTo>
                <a:lnTo>
                  <a:pt x="1361677" y="668470"/>
                </a:lnTo>
                <a:cubicBezTo>
                  <a:pt x="1360885" y="660481"/>
                  <a:pt x="1370747" y="661659"/>
                  <a:pt x="1377275" y="659875"/>
                </a:cubicBezTo>
                <a:close/>
                <a:moveTo>
                  <a:pt x="1511485" y="659426"/>
                </a:moveTo>
                <a:lnTo>
                  <a:pt x="1511808" y="659565"/>
                </a:lnTo>
                <a:lnTo>
                  <a:pt x="1510547" y="661607"/>
                </a:lnTo>
                <a:close/>
                <a:moveTo>
                  <a:pt x="1036637" y="655793"/>
                </a:moveTo>
                <a:cubicBezTo>
                  <a:pt x="1040525" y="654452"/>
                  <a:pt x="1045004" y="654752"/>
                  <a:pt x="1046441" y="657664"/>
                </a:cubicBezTo>
                <a:cubicBezTo>
                  <a:pt x="1040655" y="658618"/>
                  <a:pt x="1039360" y="663418"/>
                  <a:pt x="1035890" y="666132"/>
                </a:cubicBezTo>
                <a:cubicBezTo>
                  <a:pt x="1035147" y="664284"/>
                  <a:pt x="1033341" y="663125"/>
                  <a:pt x="1030378" y="663763"/>
                </a:cubicBezTo>
                <a:cubicBezTo>
                  <a:pt x="1029451" y="660114"/>
                  <a:pt x="1032749" y="657133"/>
                  <a:pt x="1036637" y="655793"/>
                </a:cubicBezTo>
                <a:close/>
                <a:moveTo>
                  <a:pt x="1579673" y="654455"/>
                </a:moveTo>
                <a:cubicBezTo>
                  <a:pt x="1583231" y="652877"/>
                  <a:pt x="1586877" y="652435"/>
                  <a:pt x="1589310" y="656157"/>
                </a:cubicBezTo>
                <a:cubicBezTo>
                  <a:pt x="1588987" y="661374"/>
                  <a:pt x="1574083" y="665676"/>
                  <a:pt x="1570561" y="659574"/>
                </a:cubicBezTo>
                <a:cubicBezTo>
                  <a:pt x="1572644" y="658748"/>
                  <a:pt x="1576115" y="656032"/>
                  <a:pt x="1579673" y="654455"/>
                </a:cubicBezTo>
                <a:close/>
                <a:moveTo>
                  <a:pt x="1261482" y="654093"/>
                </a:moveTo>
                <a:cubicBezTo>
                  <a:pt x="1264492" y="654239"/>
                  <a:pt x="1267825" y="654525"/>
                  <a:pt x="1266994" y="659138"/>
                </a:cubicBezTo>
                <a:cubicBezTo>
                  <a:pt x="1224503" y="677591"/>
                  <a:pt x="1187387" y="704089"/>
                  <a:pt x="1143039" y="715243"/>
                </a:cubicBezTo>
                <a:cubicBezTo>
                  <a:pt x="1143042" y="717921"/>
                  <a:pt x="1143367" y="720738"/>
                  <a:pt x="1143368" y="723415"/>
                </a:cubicBezTo>
                <a:cubicBezTo>
                  <a:pt x="1134617" y="719654"/>
                  <a:pt x="1124854" y="733433"/>
                  <a:pt x="1124617" y="721475"/>
                </a:cubicBezTo>
                <a:cubicBezTo>
                  <a:pt x="1169837" y="698459"/>
                  <a:pt x="1214919" y="675767"/>
                  <a:pt x="1261482" y="654093"/>
                </a:cubicBezTo>
                <a:close/>
                <a:moveTo>
                  <a:pt x="1527547" y="653325"/>
                </a:moveTo>
                <a:cubicBezTo>
                  <a:pt x="1526207" y="660017"/>
                  <a:pt x="1510330" y="666577"/>
                  <a:pt x="1509127" y="664913"/>
                </a:cubicBezTo>
                <a:lnTo>
                  <a:pt x="1510236" y="662331"/>
                </a:lnTo>
                <a:close/>
                <a:moveTo>
                  <a:pt x="290559" y="649082"/>
                </a:moveTo>
                <a:cubicBezTo>
                  <a:pt x="290073" y="696677"/>
                  <a:pt x="266101" y="715822"/>
                  <a:pt x="260844" y="760220"/>
                </a:cubicBezTo>
                <a:cubicBezTo>
                  <a:pt x="256446" y="760624"/>
                  <a:pt x="251863" y="760567"/>
                  <a:pt x="247465" y="760971"/>
                </a:cubicBezTo>
                <a:cubicBezTo>
                  <a:pt x="260374" y="744337"/>
                  <a:pt x="264437" y="722373"/>
                  <a:pt x="265859" y="695832"/>
                </a:cubicBezTo>
                <a:cubicBezTo>
                  <a:pt x="276692" y="694751"/>
                  <a:pt x="276178" y="683439"/>
                  <a:pt x="283814" y="679073"/>
                </a:cubicBezTo>
                <a:cubicBezTo>
                  <a:pt x="278163" y="674350"/>
                  <a:pt x="277458" y="651866"/>
                  <a:pt x="290420" y="649405"/>
                </a:cubicBezTo>
                <a:close/>
                <a:moveTo>
                  <a:pt x="752775" y="648864"/>
                </a:moveTo>
                <a:lnTo>
                  <a:pt x="758147" y="651173"/>
                </a:lnTo>
                <a:cubicBezTo>
                  <a:pt x="734639" y="672813"/>
                  <a:pt x="715120" y="711081"/>
                  <a:pt x="688551" y="721079"/>
                </a:cubicBezTo>
                <a:close/>
                <a:moveTo>
                  <a:pt x="752965" y="648649"/>
                </a:moveTo>
                <a:lnTo>
                  <a:pt x="752775" y="648864"/>
                </a:lnTo>
                <a:lnTo>
                  <a:pt x="752637" y="648804"/>
                </a:lnTo>
                <a:close/>
                <a:moveTo>
                  <a:pt x="150044" y="636497"/>
                </a:moveTo>
                <a:cubicBezTo>
                  <a:pt x="158241" y="644228"/>
                  <a:pt x="154223" y="661621"/>
                  <a:pt x="146124" y="668849"/>
                </a:cubicBezTo>
                <a:cubicBezTo>
                  <a:pt x="141118" y="656372"/>
                  <a:pt x="143752" y="644884"/>
                  <a:pt x="150044" y="636497"/>
                </a:cubicBezTo>
                <a:close/>
                <a:moveTo>
                  <a:pt x="1554210" y="633353"/>
                </a:moveTo>
                <a:cubicBezTo>
                  <a:pt x="1556225" y="633790"/>
                  <a:pt x="1557911" y="635398"/>
                  <a:pt x="1559070" y="638955"/>
                </a:cubicBezTo>
                <a:cubicBezTo>
                  <a:pt x="1546939" y="636801"/>
                  <a:pt x="1536857" y="658474"/>
                  <a:pt x="1532449" y="640135"/>
                </a:cubicBezTo>
                <a:cubicBezTo>
                  <a:pt x="1539151" y="641295"/>
                  <a:pt x="1548166" y="632046"/>
                  <a:pt x="1554210" y="633353"/>
                </a:cubicBezTo>
                <a:close/>
                <a:moveTo>
                  <a:pt x="834321" y="629078"/>
                </a:moveTo>
                <a:cubicBezTo>
                  <a:pt x="837377" y="629004"/>
                  <a:pt x="839483" y="629910"/>
                  <a:pt x="838327" y="634385"/>
                </a:cubicBezTo>
                <a:cubicBezTo>
                  <a:pt x="818285" y="639920"/>
                  <a:pt x="820287" y="665641"/>
                  <a:pt x="799596" y="670898"/>
                </a:cubicBezTo>
                <a:cubicBezTo>
                  <a:pt x="801253" y="650959"/>
                  <a:pt x="821113" y="647637"/>
                  <a:pt x="824623" y="629641"/>
                </a:cubicBezTo>
                <a:cubicBezTo>
                  <a:pt x="827261" y="630203"/>
                  <a:pt x="831265" y="629150"/>
                  <a:pt x="834321" y="629078"/>
                </a:cubicBezTo>
                <a:close/>
                <a:moveTo>
                  <a:pt x="286798" y="625666"/>
                </a:moveTo>
                <a:cubicBezTo>
                  <a:pt x="293047" y="624528"/>
                  <a:pt x="296751" y="625738"/>
                  <a:pt x="297818" y="630403"/>
                </a:cubicBezTo>
                <a:cubicBezTo>
                  <a:pt x="291707" y="631219"/>
                  <a:pt x="297083" y="641943"/>
                  <a:pt x="295789" y="646741"/>
                </a:cubicBezTo>
                <a:cubicBezTo>
                  <a:pt x="286115" y="648702"/>
                  <a:pt x="284908" y="641681"/>
                  <a:pt x="284440" y="633832"/>
                </a:cubicBezTo>
                <a:cubicBezTo>
                  <a:pt x="293377" y="635378"/>
                  <a:pt x="288511" y="627933"/>
                  <a:pt x="286798" y="625666"/>
                </a:cubicBezTo>
                <a:close/>
                <a:moveTo>
                  <a:pt x="1573760" y="620410"/>
                </a:moveTo>
                <a:cubicBezTo>
                  <a:pt x="1577753" y="620501"/>
                  <a:pt x="1582486" y="622440"/>
                  <a:pt x="1585358" y="624248"/>
                </a:cubicBezTo>
                <a:cubicBezTo>
                  <a:pt x="1576608" y="623164"/>
                  <a:pt x="1572859" y="626525"/>
                  <a:pt x="1566610" y="627663"/>
                </a:cubicBezTo>
                <a:cubicBezTo>
                  <a:pt x="1566515" y="622078"/>
                  <a:pt x="1569767" y="620320"/>
                  <a:pt x="1573760" y="620410"/>
                </a:cubicBezTo>
                <a:close/>
                <a:moveTo>
                  <a:pt x="1867346" y="620383"/>
                </a:moveTo>
                <a:lnTo>
                  <a:pt x="1867209" y="620705"/>
                </a:lnTo>
                <a:cubicBezTo>
                  <a:pt x="1840040" y="639242"/>
                  <a:pt x="1821072" y="665510"/>
                  <a:pt x="1789413" y="680203"/>
                </a:cubicBezTo>
                <a:cubicBezTo>
                  <a:pt x="1787935" y="687217"/>
                  <a:pt x="1786133" y="694090"/>
                  <a:pt x="1773817" y="691474"/>
                </a:cubicBezTo>
                <a:cubicBezTo>
                  <a:pt x="1801860" y="666429"/>
                  <a:pt x="1829388" y="627397"/>
                  <a:pt x="1867346" y="620383"/>
                </a:cubicBezTo>
                <a:close/>
                <a:moveTo>
                  <a:pt x="960909" y="618873"/>
                </a:moveTo>
                <a:lnTo>
                  <a:pt x="950947" y="637707"/>
                </a:lnTo>
                <a:cubicBezTo>
                  <a:pt x="944463" y="643860"/>
                  <a:pt x="935854" y="649147"/>
                  <a:pt x="927962" y="651875"/>
                </a:cubicBezTo>
                <a:cubicBezTo>
                  <a:pt x="926672" y="667383"/>
                  <a:pt x="906637" y="688984"/>
                  <a:pt x="894270" y="677551"/>
                </a:cubicBezTo>
                <a:cubicBezTo>
                  <a:pt x="920759" y="666849"/>
                  <a:pt x="932761" y="642607"/>
                  <a:pt x="951986" y="624804"/>
                </a:cubicBezTo>
                <a:close/>
                <a:moveTo>
                  <a:pt x="1654986" y="618605"/>
                </a:moveTo>
                <a:cubicBezTo>
                  <a:pt x="1635125" y="621925"/>
                  <a:pt x="1628605" y="637097"/>
                  <a:pt x="1610412" y="641899"/>
                </a:cubicBezTo>
                <a:cubicBezTo>
                  <a:pt x="1612026" y="623853"/>
                  <a:pt x="1641651" y="617463"/>
                  <a:pt x="1654986" y="618605"/>
                </a:cubicBezTo>
                <a:close/>
                <a:moveTo>
                  <a:pt x="961842" y="618252"/>
                </a:moveTo>
                <a:lnTo>
                  <a:pt x="960909" y="618873"/>
                </a:lnTo>
                <a:lnTo>
                  <a:pt x="961186" y="618348"/>
                </a:lnTo>
                <a:close/>
                <a:moveTo>
                  <a:pt x="1458549" y="616406"/>
                </a:moveTo>
                <a:cubicBezTo>
                  <a:pt x="1442767" y="624538"/>
                  <a:pt x="1428192" y="645046"/>
                  <a:pt x="1411152" y="637339"/>
                </a:cubicBezTo>
                <a:cubicBezTo>
                  <a:pt x="1413425" y="646347"/>
                  <a:pt x="1400651" y="654625"/>
                  <a:pt x="1395555" y="648611"/>
                </a:cubicBezTo>
                <a:cubicBezTo>
                  <a:pt x="1411474" y="634800"/>
                  <a:pt x="1436420" y="616074"/>
                  <a:pt x="1458549" y="616406"/>
                </a:cubicBezTo>
                <a:close/>
                <a:moveTo>
                  <a:pt x="159800" y="612008"/>
                </a:moveTo>
                <a:cubicBezTo>
                  <a:pt x="159110" y="621654"/>
                  <a:pt x="152813" y="622009"/>
                  <a:pt x="157911" y="630700"/>
                </a:cubicBezTo>
                <a:cubicBezTo>
                  <a:pt x="154438" y="630739"/>
                  <a:pt x="152171" y="632440"/>
                  <a:pt x="150042" y="633819"/>
                </a:cubicBezTo>
                <a:cubicBezTo>
                  <a:pt x="149668" y="627540"/>
                  <a:pt x="144991" y="625913"/>
                  <a:pt x="146561" y="617792"/>
                </a:cubicBezTo>
                <a:cubicBezTo>
                  <a:pt x="151699" y="616560"/>
                  <a:pt x="152994" y="611760"/>
                  <a:pt x="159800" y="612008"/>
                </a:cubicBezTo>
                <a:close/>
                <a:moveTo>
                  <a:pt x="974424" y="609889"/>
                </a:moveTo>
                <a:cubicBezTo>
                  <a:pt x="971462" y="611866"/>
                  <a:pt x="970583" y="615026"/>
                  <a:pt x="969230" y="617170"/>
                </a:cubicBezTo>
                <a:lnTo>
                  <a:pt x="961842" y="618252"/>
                </a:lnTo>
                <a:close/>
                <a:moveTo>
                  <a:pt x="164981" y="606204"/>
                </a:moveTo>
                <a:lnTo>
                  <a:pt x="164844" y="606526"/>
                </a:lnTo>
                <a:lnTo>
                  <a:pt x="164647" y="606342"/>
                </a:lnTo>
                <a:close/>
                <a:moveTo>
                  <a:pt x="1092246" y="604689"/>
                </a:moveTo>
                <a:cubicBezTo>
                  <a:pt x="1094567" y="614482"/>
                  <a:pt x="1083039" y="611821"/>
                  <a:pt x="1079335" y="615967"/>
                </a:cubicBezTo>
                <a:cubicBezTo>
                  <a:pt x="1077341" y="606313"/>
                  <a:pt x="1084377" y="605132"/>
                  <a:pt x="1092246" y="604689"/>
                </a:cubicBezTo>
                <a:close/>
                <a:moveTo>
                  <a:pt x="807105" y="603376"/>
                </a:moveTo>
                <a:cubicBezTo>
                  <a:pt x="790903" y="607121"/>
                  <a:pt x="783460" y="628016"/>
                  <a:pt x="773414" y="629053"/>
                </a:cubicBezTo>
                <a:cubicBezTo>
                  <a:pt x="777144" y="636010"/>
                  <a:pt x="773002" y="639393"/>
                  <a:pt x="767402" y="641814"/>
                </a:cubicBezTo>
                <a:lnTo>
                  <a:pt x="752965" y="648649"/>
                </a:lnTo>
                <a:lnTo>
                  <a:pt x="762863" y="637521"/>
                </a:lnTo>
                <a:cubicBezTo>
                  <a:pt x="775032" y="624394"/>
                  <a:pt x="786129" y="595891"/>
                  <a:pt x="807105" y="603376"/>
                </a:cubicBezTo>
                <a:close/>
                <a:moveTo>
                  <a:pt x="1477184" y="598171"/>
                </a:moveTo>
                <a:cubicBezTo>
                  <a:pt x="1481339" y="596659"/>
                  <a:pt x="1484787" y="595560"/>
                  <a:pt x="1487196" y="598889"/>
                </a:cubicBezTo>
                <a:lnTo>
                  <a:pt x="1487058" y="599213"/>
                </a:lnTo>
                <a:cubicBezTo>
                  <a:pt x="1481085" y="602382"/>
                  <a:pt x="1468915" y="612832"/>
                  <a:pt x="1463265" y="608109"/>
                </a:cubicBezTo>
                <a:cubicBezTo>
                  <a:pt x="1467755" y="606596"/>
                  <a:pt x="1462570" y="604367"/>
                  <a:pt x="1462937" y="599936"/>
                </a:cubicBezTo>
                <a:cubicBezTo>
                  <a:pt x="1468169" y="601611"/>
                  <a:pt x="1473030" y="599685"/>
                  <a:pt x="1477184" y="598171"/>
                </a:cubicBezTo>
                <a:close/>
                <a:moveTo>
                  <a:pt x="84322" y="593723"/>
                </a:moveTo>
                <a:cubicBezTo>
                  <a:pt x="94242" y="619785"/>
                  <a:pt x="76243" y="641115"/>
                  <a:pt x="82321" y="668967"/>
                </a:cubicBezTo>
                <a:cubicBezTo>
                  <a:pt x="68946" y="677752"/>
                  <a:pt x="72935" y="694381"/>
                  <a:pt x="59654" y="704735"/>
                </a:cubicBezTo>
                <a:cubicBezTo>
                  <a:pt x="53787" y="732235"/>
                  <a:pt x="45758" y="762534"/>
                  <a:pt x="34795" y="793292"/>
                </a:cubicBezTo>
                <a:lnTo>
                  <a:pt x="230" y="867629"/>
                </a:lnTo>
                <a:lnTo>
                  <a:pt x="230" y="852427"/>
                </a:lnTo>
                <a:lnTo>
                  <a:pt x="7975" y="836263"/>
                </a:lnTo>
                <a:cubicBezTo>
                  <a:pt x="16837" y="816647"/>
                  <a:pt x="24698" y="796793"/>
                  <a:pt x="30382" y="775525"/>
                </a:cubicBezTo>
                <a:cubicBezTo>
                  <a:pt x="27512" y="775056"/>
                  <a:pt x="26122" y="772929"/>
                  <a:pt x="24871" y="770479"/>
                </a:cubicBezTo>
                <a:cubicBezTo>
                  <a:pt x="31676" y="770727"/>
                  <a:pt x="37834" y="770696"/>
                  <a:pt x="38109" y="764696"/>
                </a:cubicBezTo>
                <a:cubicBezTo>
                  <a:pt x="37960" y="746275"/>
                  <a:pt x="44756" y="725103"/>
                  <a:pt x="57297" y="712900"/>
                </a:cubicBezTo>
                <a:cubicBezTo>
                  <a:pt x="37752" y="697617"/>
                  <a:pt x="82277" y="673537"/>
                  <a:pt x="65929" y="661540"/>
                </a:cubicBezTo>
                <a:cubicBezTo>
                  <a:pt x="68055" y="654805"/>
                  <a:pt x="74859" y="649698"/>
                  <a:pt x="65134" y="645518"/>
                </a:cubicBezTo>
                <a:cubicBezTo>
                  <a:pt x="76756" y="647071"/>
                  <a:pt x="79017" y="631981"/>
                  <a:pt x="69849" y="629188"/>
                </a:cubicBezTo>
                <a:cubicBezTo>
                  <a:pt x="84987" y="628811"/>
                  <a:pt x="80764" y="608256"/>
                  <a:pt x="71410" y="605002"/>
                </a:cubicBezTo>
                <a:cubicBezTo>
                  <a:pt x="78957" y="604420"/>
                  <a:pt x="75618" y="593424"/>
                  <a:pt x="84322" y="593723"/>
                </a:cubicBezTo>
                <a:close/>
                <a:moveTo>
                  <a:pt x="1689046" y="583510"/>
                </a:moveTo>
                <a:cubicBezTo>
                  <a:pt x="1691704" y="583260"/>
                  <a:pt x="1694205" y="584311"/>
                  <a:pt x="1696405" y="587455"/>
                </a:cubicBezTo>
                <a:cubicBezTo>
                  <a:pt x="1690712" y="589980"/>
                  <a:pt x="1687845" y="594866"/>
                  <a:pt x="1677983" y="593687"/>
                </a:cubicBezTo>
                <a:cubicBezTo>
                  <a:pt x="1686550" y="599664"/>
                  <a:pt x="1667018" y="611157"/>
                  <a:pt x="1664745" y="599472"/>
                </a:cubicBezTo>
                <a:cubicBezTo>
                  <a:pt x="1671688" y="596718"/>
                  <a:pt x="1681074" y="584261"/>
                  <a:pt x="1689046" y="583510"/>
                </a:cubicBezTo>
                <a:close/>
                <a:moveTo>
                  <a:pt x="1628383" y="579532"/>
                </a:moveTo>
                <a:cubicBezTo>
                  <a:pt x="1630974" y="579031"/>
                  <a:pt x="1633830" y="579589"/>
                  <a:pt x="1637002" y="581814"/>
                </a:cubicBezTo>
                <a:cubicBezTo>
                  <a:pt x="1628161" y="584515"/>
                  <a:pt x="1620021" y="601668"/>
                  <a:pt x="1610852" y="596198"/>
                </a:cubicBezTo>
                <a:cubicBezTo>
                  <a:pt x="1615225" y="592054"/>
                  <a:pt x="1620610" y="581031"/>
                  <a:pt x="1628383" y="579532"/>
                </a:cubicBezTo>
                <a:close/>
                <a:moveTo>
                  <a:pt x="997093" y="579475"/>
                </a:moveTo>
                <a:cubicBezTo>
                  <a:pt x="997465" y="583077"/>
                  <a:pt x="998855" y="585205"/>
                  <a:pt x="1000246" y="587331"/>
                </a:cubicBezTo>
                <a:lnTo>
                  <a:pt x="1000107" y="587653"/>
                </a:lnTo>
                <a:cubicBezTo>
                  <a:pt x="992099" y="591097"/>
                  <a:pt x="986130" y="596945"/>
                  <a:pt x="982152" y="604413"/>
                </a:cubicBezTo>
                <a:cubicBezTo>
                  <a:pt x="975159" y="601025"/>
                  <a:pt x="973727" y="606145"/>
                  <a:pt x="971271" y="602031"/>
                </a:cubicBezTo>
                <a:cubicBezTo>
                  <a:pt x="985666" y="594451"/>
                  <a:pt x="988673" y="591918"/>
                  <a:pt x="997093" y="579475"/>
                </a:cubicBezTo>
                <a:close/>
                <a:moveTo>
                  <a:pt x="1908296" y="576027"/>
                </a:moveTo>
                <a:cubicBezTo>
                  <a:pt x="1901959" y="588985"/>
                  <a:pt x="1886645" y="607643"/>
                  <a:pt x="1871921" y="604375"/>
                </a:cubicBezTo>
                <a:cubicBezTo>
                  <a:pt x="1890670" y="600959"/>
                  <a:pt x="1885889" y="576340"/>
                  <a:pt x="1908296" y="576027"/>
                </a:cubicBezTo>
                <a:close/>
                <a:moveTo>
                  <a:pt x="2449929" y="556757"/>
                </a:moveTo>
                <a:cubicBezTo>
                  <a:pt x="2386379" y="560923"/>
                  <a:pt x="2320614" y="579414"/>
                  <a:pt x="2274092" y="589823"/>
                </a:cubicBezTo>
                <a:cubicBezTo>
                  <a:pt x="2260914" y="623167"/>
                  <a:pt x="2230559" y="654484"/>
                  <a:pt x="2227519" y="688360"/>
                </a:cubicBezTo>
                <a:cubicBezTo>
                  <a:pt x="2193470" y="739888"/>
                  <a:pt x="2178578" y="770967"/>
                  <a:pt x="2158606" y="828161"/>
                </a:cubicBezTo>
                <a:cubicBezTo>
                  <a:pt x="2215497" y="812838"/>
                  <a:pt x="2264177" y="765687"/>
                  <a:pt x="2349034" y="755882"/>
                </a:cubicBezTo>
                <a:cubicBezTo>
                  <a:pt x="2369170" y="751914"/>
                  <a:pt x="2392539" y="727921"/>
                  <a:pt x="2410462" y="742508"/>
                </a:cubicBezTo>
                <a:cubicBezTo>
                  <a:pt x="2310480" y="779466"/>
                  <a:pt x="2217438" y="808318"/>
                  <a:pt x="2133574" y="861383"/>
                </a:cubicBezTo>
                <a:cubicBezTo>
                  <a:pt x="2131184" y="892863"/>
                  <a:pt x="2102721" y="913519"/>
                  <a:pt x="2102270" y="937802"/>
                </a:cubicBezTo>
                <a:cubicBezTo>
                  <a:pt x="2121762" y="938912"/>
                  <a:pt x="2129202" y="912662"/>
                  <a:pt x="2154711" y="911387"/>
                </a:cubicBezTo>
                <a:cubicBezTo>
                  <a:pt x="2156052" y="907374"/>
                  <a:pt x="2158411" y="904564"/>
                  <a:pt x="2159428" y="900411"/>
                </a:cubicBezTo>
                <a:cubicBezTo>
                  <a:pt x="2239685" y="858417"/>
                  <a:pt x="2344433" y="813945"/>
                  <a:pt x="2431599" y="795188"/>
                </a:cubicBezTo>
                <a:cubicBezTo>
                  <a:pt x="2440206" y="785885"/>
                  <a:pt x="2462846" y="789495"/>
                  <a:pt x="2471129" y="780052"/>
                </a:cubicBezTo>
                <a:cubicBezTo>
                  <a:pt x="2474465" y="785693"/>
                  <a:pt x="2472382" y="787857"/>
                  <a:pt x="2477293" y="796087"/>
                </a:cubicBezTo>
                <a:cubicBezTo>
                  <a:pt x="2463963" y="800302"/>
                  <a:pt x="2462940" y="791066"/>
                  <a:pt x="2453032" y="791780"/>
                </a:cubicBezTo>
                <a:cubicBezTo>
                  <a:pt x="2444885" y="792867"/>
                  <a:pt x="2452064" y="799394"/>
                  <a:pt x="2442806" y="803064"/>
                </a:cubicBezTo>
                <a:cubicBezTo>
                  <a:pt x="2352216" y="825322"/>
                  <a:pt x="2285054" y="856500"/>
                  <a:pt x="2201968" y="888099"/>
                </a:cubicBezTo>
                <a:cubicBezTo>
                  <a:pt x="2202618" y="891055"/>
                  <a:pt x="2207432" y="889682"/>
                  <a:pt x="2207479" y="893145"/>
                </a:cubicBezTo>
                <a:cubicBezTo>
                  <a:pt x="2158413" y="907241"/>
                  <a:pt x="2135560" y="945224"/>
                  <a:pt x="2087003" y="959922"/>
                </a:cubicBezTo>
                <a:cubicBezTo>
                  <a:pt x="2087652" y="962878"/>
                  <a:pt x="2091865" y="962011"/>
                  <a:pt x="2095199" y="962297"/>
                </a:cubicBezTo>
                <a:cubicBezTo>
                  <a:pt x="2076318" y="979424"/>
                  <a:pt x="2047068" y="1000124"/>
                  <a:pt x="2047035" y="1026115"/>
                </a:cubicBezTo>
                <a:cubicBezTo>
                  <a:pt x="2044348" y="1023431"/>
                  <a:pt x="2033191" y="1024372"/>
                  <a:pt x="2033797" y="1031899"/>
                </a:cubicBezTo>
                <a:cubicBezTo>
                  <a:pt x="2059351" y="1028733"/>
                  <a:pt x="2074893" y="1003287"/>
                  <a:pt x="2096790" y="999694"/>
                </a:cubicBezTo>
                <a:cubicBezTo>
                  <a:pt x="2095720" y="986996"/>
                  <a:pt x="2122568" y="981708"/>
                  <a:pt x="2127654" y="966303"/>
                </a:cubicBezTo>
                <a:cubicBezTo>
                  <a:pt x="2214532" y="924093"/>
                  <a:pt x="2314920" y="864746"/>
                  <a:pt x="2420139" y="838833"/>
                </a:cubicBezTo>
                <a:cubicBezTo>
                  <a:pt x="2464023" y="827862"/>
                  <a:pt x="2511148" y="820963"/>
                  <a:pt x="2551195" y="819816"/>
                </a:cubicBezTo>
                <a:cubicBezTo>
                  <a:pt x="2425840" y="852373"/>
                  <a:pt x="2298817" y="883447"/>
                  <a:pt x="2204681" y="944335"/>
                </a:cubicBezTo>
                <a:cubicBezTo>
                  <a:pt x="2199172" y="944645"/>
                  <a:pt x="2194126" y="944772"/>
                  <a:pt x="2188616" y="945079"/>
                </a:cubicBezTo>
                <a:cubicBezTo>
                  <a:pt x="2163069" y="961635"/>
                  <a:pt x="2141365" y="981757"/>
                  <a:pt x="2115398" y="991248"/>
                </a:cubicBezTo>
                <a:cubicBezTo>
                  <a:pt x="2119754" y="1000767"/>
                  <a:pt x="2136277" y="991806"/>
                  <a:pt x="2142014" y="982035"/>
                </a:cubicBezTo>
                <a:cubicBezTo>
                  <a:pt x="2232512" y="958209"/>
                  <a:pt x="2302312" y="928930"/>
                  <a:pt x="2399712" y="914953"/>
                </a:cubicBezTo>
                <a:cubicBezTo>
                  <a:pt x="2406563" y="913308"/>
                  <a:pt x="2410590" y="909303"/>
                  <a:pt x="2415309" y="906359"/>
                </a:cubicBezTo>
                <a:cubicBezTo>
                  <a:pt x="2449713" y="913878"/>
                  <a:pt x="2476879" y="892664"/>
                  <a:pt x="2517065" y="896550"/>
                </a:cubicBezTo>
                <a:cubicBezTo>
                  <a:pt x="2438468" y="926638"/>
                  <a:pt x="2348888" y="931354"/>
                  <a:pt x="2269592" y="955022"/>
                </a:cubicBezTo>
                <a:cubicBezTo>
                  <a:pt x="2239968" y="964090"/>
                  <a:pt x="2212520" y="975240"/>
                  <a:pt x="2187524" y="985148"/>
                </a:cubicBezTo>
                <a:cubicBezTo>
                  <a:pt x="2180393" y="982084"/>
                  <a:pt x="2171925" y="991064"/>
                  <a:pt x="2171460" y="985894"/>
                </a:cubicBezTo>
                <a:cubicBezTo>
                  <a:pt x="2103420" y="1018224"/>
                  <a:pt x="2026484" y="1036405"/>
                  <a:pt x="1979470" y="1082361"/>
                </a:cubicBezTo>
                <a:cubicBezTo>
                  <a:pt x="1958188" y="1112223"/>
                  <a:pt x="1934774" y="1138108"/>
                  <a:pt x="1913353" y="1165615"/>
                </a:cubicBezTo>
                <a:cubicBezTo>
                  <a:pt x="1892949" y="1191649"/>
                  <a:pt x="1861195" y="1204771"/>
                  <a:pt x="1843755" y="1232842"/>
                </a:cubicBezTo>
                <a:cubicBezTo>
                  <a:pt x="2154352" y="1125776"/>
                  <a:pt x="2482334" y="1069399"/>
                  <a:pt x="2846539" y="1053826"/>
                </a:cubicBezTo>
                <a:cubicBezTo>
                  <a:pt x="2833213" y="1066073"/>
                  <a:pt x="2806499" y="1065683"/>
                  <a:pt x="2787935" y="1066883"/>
                </a:cubicBezTo>
                <a:cubicBezTo>
                  <a:pt x="2756640" y="1069113"/>
                  <a:pt x="2730992" y="1070712"/>
                  <a:pt x="2701919" y="1070455"/>
                </a:cubicBezTo>
                <a:cubicBezTo>
                  <a:pt x="2698215" y="1074599"/>
                  <a:pt x="2700209" y="1078898"/>
                  <a:pt x="2707756" y="1078316"/>
                </a:cubicBezTo>
                <a:cubicBezTo>
                  <a:pt x="2687527" y="1086068"/>
                  <a:pt x="2666870" y="1068011"/>
                  <a:pt x="2670584" y="1087964"/>
                </a:cubicBezTo>
                <a:cubicBezTo>
                  <a:pt x="2639475" y="1093334"/>
                  <a:pt x="2647801" y="1076643"/>
                  <a:pt x="2616552" y="1079658"/>
                </a:cubicBezTo>
                <a:cubicBezTo>
                  <a:pt x="2620305" y="1087008"/>
                  <a:pt x="2627945" y="1087996"/>
                  <a:pt x="2635629" y="1084415"/>
                </a:cubicBezTo>
                <a:cubicBezTo>
                  <a:pt x="2609852" y="1105079"/>
                  <a:pt x="2573778" y="1088045"/>
                  <a:pt x="2549937" y="1090802"/>
                </a:cubicBezTo>
                <a:cubicBezTo>
                  <a:pt x="2551051" y="1096252"/>
                  <a:pt x="2560170" y="1092905"/>
                  <a:pt x="2560959" y="1098216"/>
                </a:cubicBezTo>
                <a:cubicBezTo>
                  <a:pt x="2545633" y="1092778"/>
                  <a:pt x="2537160" y="1091048"/>
                  <a:pt x="2520308" y="1091836"/>
                </a:cubicBezTo>
                <a:cubicBezTo>
                  <a:pt x="2521005" y="1095578"/>
                  <a:pt x="2528411" y="1092643"/>
                  <a:pt x="2528505" y="1096889"/>
                </a:cubicBezTo>
                <a:cubicBezTo>
                  <a:pt x="2520733" y="1109611"/>
                  <a:pt x="2504288" y="1088010"/>
                  <a:pt x="2491006" y="1098365"/>
                </a:cubicBezTo>
                <a:cubicBezTo>
                  <a:pt x="2491517" y="1101644"/>
                  <a:pt x="2495868" y="1100454"/>
                  <a:pt x="2499202" y="1100739"/>
                </a:cubicBezTo>
                <a:cubicBezTo>
                  <a:pt x="2487311" y="1118576"/>
                  <a:pt x="2455262" y="1089504"/>
                  <a:pt x="2448651" y="1111140"/>
                </a:cubicBezTo>
                <a:cubicBezTo>
                  <a:pt x="2440134" y="1113981"/>
                  <a:pt x="2444665" y="1102543"/>
                  <a:pt x="2437628" y="1103726"/>
                </a:cubicBezTo>
                <a:cubicBezTo>
                  <a:pt x="2389161" y="1111960"/>
                  <a:pt x="2363005" y="1118311"/>
                  <a:pt x="2322962" y="1122135"/>
                </a:cubicBezTo>
                <a:cubicBezTo>
                  <a:pt x="2326384" y="1115958"/>
                  <a:pt x="2314069" y="1113342"/>
                  <a:pt x="2303746" y="1117702"/>
                </a:cubicBezTo>
                <a:cubicBezTo>
                  <a:pt x="2304442" y="1121443"/>
                  <a:pt x="2311664" y="1118045"/>
                  <a:pt x="2311944" y="1122755"/>
                </a:cubicBezTo>
                <a:cubicBezTo>
                  <a:pt x="2172794" y="1157031"/>
                  <a:pt x="2020257" y="1178671"/>
                  <a:pt x="1891854" y="1226362"/>
                </a:cubicBezTo>
                <a:cubicBezTo>
                  <a:pt x="1883661" y="1229342"/>
                  <a:pt x="1876489" y="1236202"/>
                  <a:pt x="1868064" y="1237935"/>
                </a:cubicBezTo>
                <a:cubicBezTo>
                  <a:pt x="1851862" y="1241680"/>
                  <a:pt x="1841765" y="1233900"/>
                  <a:pt x="1833248" y="1236741"/>
                </a:cubicBezTo>
                <a:cubicBezTo>
                  <a:pt x="1821629" y="1240543"/>
                  <a:pt x="1815664" y="1254424"/>
                  <a:pt x="1804742" y="1261967"/>
                </a:cubicBezTo>
                <a:cubicBezTo>
                  <a:pt x="1795348" y="1268638"/>
                  <a:pt x="1784052" y="1269902"/>
                  <a:pt x="1775768" y="1276668"/>
                </a:cubicBezTo>
                <a:cubicBezTo>
                  <a:pt x="1758274" y="1290567"/>
                  <a:pt x="1733427" y="1318895"/>
                  <a:pt x="1708387" y="1330697"/>
                </a:cubicBezTo>
                <a:cubicBezTo>
                  <a:pt x="1688391" y="1339697"/>
                  <a:pt x="1667187" y="1341674"/>
                  <a:pt x="1650109" y="1351926"/>
                </a:cubicBezTo>
                <a:cubicBezTo>
                  <a:pt x="1610445" y="1375418"/>
                  <a:pt x="1576194" y="1394352"/>
                  <a:pt x="1534677" y="1413223"/>
                </a:cubicBezTo>
                <a:cubicBezTo>
                  <a:pt x="1460887" y="1428550"/>
                  <a:pt x="1380104" y="1437813"/>
                  <a:pt x="1330540" y="1475405"/>
                </a:cubicBezTo>
                <a:cubicBezTo>
                  <a:pt x="1480671" y="1461145"/>
                  <a:pt x="1632317" y="1416559"/>
                  <a:pt x="1776010" y="1394944"/>
                </a:cubicBezTo>
                <a:cubicBezTo>
                  <a:pt x="1764718" y="1404242"/>
                  <a:pt x="1732914" y="1405870"/>
                  <a:pt x="1715048" y="1416166"/>
                </a:cubicBezTo>
                <a:cubicBezTo>
                  <a:pt x="1703149" y="1415260"/>
                  <a:pt x="1696298" y="1416905"/>
                  <a:pt x="1690789" y="1414536"/>
                </a:cubicBezTo>
                <a:cubicBezTo>
                  <a:pt x="1619598" y="1441688"/>
                  <a:pt x="1531875" y="1461735"/>
                  <a:pt x="1451370" y="1467674"/>
                </a:cubicBezTo>
                <a:cubicBezTo>
                  <a:pt x="1422897" y="1469587"/>
                  <a:pt x="1381101" y="1486426"/>
                  <a:pt x="1342213" y="1491130"/>
                </a:cubicBezTo>
                <a:cubicBezTo>
                  <a:pt x="1296568" y="1496371"/>
                  <a:pt x="1240969" y="1501541"/>
                  <a:pt x="1206113" y="1515627"/>
                </a:cubicBezTo>
                <a:cubicBezTo>
                  <a:pt x="1203428" y="1512942"/>
                  <a:pt x="1196300" y="1515233"/>
                  <a:pt x="1197592" y="1507759"/>
                </a:cubicBezTo>
                <a:cubicBezTo>
                  <a:pt x="1180193" y="1523226"/>
                  <a:pt x="1133988" y="1521725"/>
                  <a:pt x="1104174" y="1524975"/>
                </a:cubicBezTo>
                <a:cubicBezTo>
                  <a:pt x="966359" y="1541849"/>
                  <a:pt x="812852" y="1565750"/>
                  <a:pt x="682635" y="1596217"/>
                </a:cubicBezTo>
                <a:cubicBezTo>
                  <a:pt x="678935" y="1605718"/>
                  <a:pt x="664537" y="1605266"/>
                  <a:pt x="653658" y="1608239"/>
                </a:cubicBezTo>
                <a:cubicBezTo>
                  <a:pt x="673849" y="1618446"/>
                  <a:pt x="690649" y="1606162"/>
                  <a:pt x="709907" y="1603348"/>
                </a:cubicBezTo>
                <a:cubicBezTo>
                  <a:pt x="871839" y="1577715"/>
                  <a:pt x="1058175" y="1564101"/>
                  <a:pt x="1223771" y="1552281"/>
                </a:cubicBezTo>
                <a:cubicBezTo>
                  <a:pt x="1209244" y="1570894"/>
                  <a:pt x="1187804" y="1560915"/>
                  <a:pt x="1167850" y="1562667"/>
                </a:cubicBezTo>
                <a:cubicBezTo>
                  <a:pt x="984941" y="1580815"/>
                  <a:pt x="816018" y="1603058"/>
                  <a:pt x="628161" y="1633612"/>
                </a:cubicBezTo>
                <a:cubicBezTo>
                  <a:pt x="741680" y="1633065"/>
                  <a:pt x="840465" y="1610505"/>
                  <a:pt x="952364" y="1609262"/>
                </a:cubicBezTo>
                <a:cubicBezTo>
                  <a:pt x="1027965" y="1608481"/>
                  <a:pt x="1112406" y="1602321"/>
                  <a:pt x="1204580" y="1598720"/>
                </a:cubicBezTo>
                <a:cubicBezTo>
                  <a:pt x="1214858" y="1598930"/>
                  <a:pt x="1205551" y="1596460"/>
                  <a:pt x="1206938" y="1590554"/>
                </a:cubicBezTo>
                <a:cubicBezTo>
                  <a:pt x="1303223" y="1568451"/>
                  <a:pt x="1407434" y="1562758"/>
                  <a:pt x="1500714" y="1548540"/>
                </a:cubicBezTo>
                <a:cubicBezTo>
                  <a:pt x="1538119" y="1542817"/>
                  <a:pt x="1593203" y="1523657"/>
                  <a:pt x="1626591" y="1540683"/>
                </a:cubicBezTo>
                <a:cubicBezTo>
                  <a:pt x="1768389" y="1529727"/>
                  <a:pt x="1923390" y="1528269"/>
                  <a:pt x="2065017" y="1540947"/>
                </a:cubicBezTo>
                <a:cubicBezTo>
                  <a:pt x="2025438" y="1549943"/>
                  <a:pt x="1948251" y="1526714"/>
                  <a:pt x="1917568" y="1552537"/>
                </a:cubicBezTo>
                <a:cubicBezTo>
                  <a:pt x="1975995" y="1555082"/>
                  <a:pt x="2013536" y="1543682"/>
                  <a:pt x="2063129" y="1562317"/>
                </a:cubicBezTo>
                <a:cubicBezTo>
                  <a:pt x="2155997" y="1557101"/>
                  <a:pt x="2225830" y="1594761"/>
                  <a:pt x="2294268" y="1619585"/>
                </a:cubicBezTo>
                <a:cubicBezTo>
                  <a:pt x="2370432" y="1633579"/>
                  <a:pt x="2446855" y="1606764"/>
                  <a:pt x="2517649" y="1623421"/>
                </a:cubicBezTo>
                <a:cubicBezTo>
                  <a:pt x="2538162" y="1628412"/>
                  <a:pt x="2542887" y="1636179"/>
                  <a:pt x="2569322" y="1634538"/>
                </a:cubicBezTo>
                <a:cubicBezTo>
                  <a:pt x="2605987" y="1632322"/>
                  <a:pt x="2642847" y="1646631"/>
                  <a:pt x="2672525" y="1654415"/>
                </a:cubicBezTo>
                <a:cubicBezTo>
                  <a:pt x="2683268" y="1657120"/>
                  <a:pt x="2695768" y="1654843"/>
                  <a:pt x="2704981" y="1658420"/>
                </a:cubicBezTo>
                <a:cubicBezTo>
                  <a:pt x="2711928" y="1661023"/>
                  <a:pt x="2715172" y="1670449"/>
                  <a:pt x="2721841" y="1673697"/>
                </a:cubicBezTo>
                <a:cubicBezTo>
                  <a:pt x="2727351" y="1676065"/>
                  <a:pt x="2735731" y="1673547"/>
                  <a:pt x="2740593" y="1675637"/>
                </a:cubicBezTo>
                <a:cubicBezTo>
                  <a:pt x="2768236" y="1686371"/>
                  <a:pt x="2791209" y="1706185"/>
                  <a:pt x="2820334" y="1715261"/>
                </a:cubicBezTo>
                <a:cubicBezTo>
                  <a:pt x="2847572" y="1748383"/>
                  <a:pt x="2882174" y="1785818"/>
                  <a:pt x="2938369" y="1766753"/>
                </a:cubicBezTo>
                <a:cubicBezTo>
                  <a:pt x="2970863" y="1755477"/>
                  <a:pt x="3019926" y="1733349"/>
                  <a:pt x="3065476" y="1721182"/>
                </a:cubicBezTo>
                <a:cubicBezTo>
                  <a:pt x="3111951" y="1708650"/>
                  <a:pt x="3164538" y="1697978"/>
                  <a:pt x="3201109" y="1688836"/>
                </a:cubicBezTo>
                <a:cubicBezTo>
                  <a:pt x="3208323" y="1672050"/>
                  <a:pt x="3244205" y="1677910"/>
                  <a:pt x="3262211" y="1672646"/>
                </a:cubicBezTo>
                <a:cubicBezTo>
                  <a:pt x="3270914" y="1670267"/>
                  <a:pt x="3277346" y="1661558"/>
                  <a:pt x="3285677" y="1658255"/>
                </a:cubicBezTo>
                <a:cubicBezTo>
                  <a:pt x="3324883" y="1642980"/>
                  <a:pt x="3370297" y="1639169"/>
                  <a:pt x="3410431" y="1626205"/>
                </a:cubicBezTo>
                <a:cubicBezTo>
                  <a:pt x="3466209" y="1608109"/>
                  <a:pt x="3505031" y="1567812"/>
                  <a:pt x="3543815" y="1540117"/>
                </a:cubicBezTo>
                <a:cubicBezTo>
                  <a:pt x="3544646" y="1535504"/>
                  <a:pt x="3541312" y="1535218"/>
                  <a:pt x="3538302" y="1535071"/>
                </a:cubicBezTo>
                <a:cubicBezTo>
                  <a:pt x="3554132" y="1527724"/>
                  <a:pt x="3564443" y="1499267"/>
                  <a:pt x="3579067" y="1487578"/>
                </a:cubicBezTo>
                <a:cubicBezTo>
                  <a:pt x="3590543" y="1478742"/>
                  <a:pt x="3599707" y="1473501"/>
                  <a:pt x="3612757" y="1459224"/>
                </a:cubicBezTo>
                <a:cubicBezTo>
                  <a:pt x="3615718" y="1455907"/>
                  <a:pt x="3615115" y="1453736"/>
                  <a:pt x="3609745" y="1453723"/>
                </a:cubicBezTo>
                <a:cubicBezTo>
                  <a:pt x="3637236" y="1435325"/>
                  <a:pt x="3649349" y="1402670"/>
                  <a:pt x="3687864" y="1394364"/>
                </a:cubicBezTo>
                <a:cubicBezTo>
                  <a:pt x="3687491" y="1390764"/>
                  <a:pt x="3687443" y="1387299"/>
                  <a:pt x="3687396" y="1383837"/>
                </a:cubicBezTo>
                <a:cubicBezTo>
                  <a:pt x="3715814" y="1367751"/>
                  <a:pt x="3728716" y="1337729"/>
                  <a:pt x="3762830" y="1327150"/>
                </a:cubicBezTo>
                <a:cubicBezTo>
                  <a:pt x="3762129" y="1310023"/>
                  <a:pt x="3788413" y="1284605"/>
                  <a:pt x="3798084" y="1277289"/>
                </a:cubicBezTo>
                <a:cubicBezTo>
                  <a:pt x="3807981" y="1252476"/>
                  <a:pt x="3797832" y="1233200"/>
                  <a:pt x="3800881" y="1218065"/>
                </a:cubicBezTo>
                <a:cubicBezTo>
                  <a:pt x="3805186" y="1218768"/>
                  <a:pt x="3805463" y="1215445"/>
                  <a:pt x="3808748" y="1214945"/>
                </a:cubicBezTo>
                <a:lnTo>
                  <a:pt x="3808239" y="1214344"/>
                </a:lnTo>
                <a:cubicBezTo>
                  <a:pt x="3807590" y="1211387"/>
                  <a:pt x="3805323" y="1213091"/>
                  <a:pt x="3805554" y="1214337"/>
                </a:cubicBezTo>
                <a:cubicBezTo>
                  <a:pt x="3793649" y="1200042"/>
                  <a:pt x="3806187" y="1182486"/>
                  <a:pt x="3797798" y="1163583"/>
                </a:cubicBezTo>
                <a:cubicBezTo>
                  <a:pt x="3795990" y="1159746"/>
                  <a:pt x="3784780" y="1146515"/>
                  <a:pt x="3780612" y="1142811"/>
                </a:cubicBezTo>
                <a:cubicBezTo>
                  <a:pt x="3765605" y="1129478"/>
                  <a:pt x="3744443" y="1118854"/>
                  <a:pt x="3730500" y="1104831"/>
                </a:cubicBezTo>
                <a:cubicBezTo>
                  <a:pt x="3725962" y="1100203"/>
                  <a:pt x="3722575" y="1085745"/>
                  <a:pt x="3708129" y="1084508"/>
                </a:cubicBezTo>
                <a:cubicBezTo>
                  <a:pt x="3688434" y="1042773"/>
                  <a:pt x="3654122" y="1028791"/>
                  <a:pt x="3641739" y="985227"/>
                </a:cubicBezTo>
                <a:cubicBezTo>
                  <a:pt x="3608206" y="955135"/>
                  <a:pt x="3582539" y="916570"/>
                  <a:pt x="3545906" y="890118"/>
                </a:cubicBezTo>
                <a:cubicBezTo>
                  <a:pt x="3509527" y="817501"/>
                  <a:pt x="3440806" y="779936"/>
                  <a:pt x="3380089" y="733573"/>
                </a:cubicBezTo>
                <a:cubicBezTo>
                  <a:pt x="3365554" y="736122"/>
                  <a:pt x="3353977" y="729999"/>
                  <a:pt x="3342125" y="729877"/>
                </a:cubicBezTo>
                <a:cubicBezTo>
                  <a:pt x="3294717" y="729390"/>
                  <a:pt x="3255890" y="761654"/>
                  <a:pt x="3214687" y="764599"/>
                </a:cubicBezTo>
                <a:cubicBezTo>
                  <a:pt x="3163902" y="768396"/>
                  <a:pt x="3100642" y="729736"/>
                  <a:pt x="3040264" y="715643"/>
                </a:cubicBezTo>
                <a:cubicBezTo>
                  <a:pt x="3022160" y="711304"/>
                  <a:pt x="3005358" y="715556"/>
                  <a:pt x="2991415" y="701534"/>
                </a:cubicBezTo>
                <a:cubicBezTo>
                  <a:pt x="2973177" y="705550"/>
                  <a:pt x="2965766" y="697775"/>
                  <a:pt x="2956133" y="692488"/>
                </a:cubicBezTo>
                <a:cubicBezTo>
                  <a:pt x="2880853" y="688053"/>
                  <a:pt x="2817558" y="672708"/>
                  <a:pt x="2766113" y="649450"/>
                </a:cubicBezTo>
                <a:cubicBezTo>
                  <a:pt x="2670972" y="648336"/>
                  <a:pt x="2674416" y="589391"/>
                  <a:pt x="2585850" y="584599"/>
                </a:cubicBezTo>
                <a:cubicBezTo>
                  <a:pt x="2577792" y="581902"/>
                  <a:pt x="2572419" y="576533"/>
                  <a:pt x="2566306" y="571993"/>
                </a:cubicBezTo>
                <a:cubicBezTo>
                  <a:pt x="2546909" y="577808"/>
                  <a:pt x="2530884" y="560595"/>
                  <a:pt x="2511947" y="558194"/>
                </a:cubicBezTo>
                <a:cubicBezTo>
                  <a:pt x="2492050" y="555569"/>
                  <a:pt x="2471112" y="555368"/>
                  <a:pt x="2449929" y="556757"/>
                </a:cubicBezTo>
                <a:close/>
                <a:moveTo>
                  <a:pt x="1138380" y="554530"/>
                </a:moveTo>
                <a:cubicBezTo>
                  <a:pt x="1137411" y="562145"/>
                  <a:pt x="1133108" y="566797"/>
                  <a:pt x="1125471" y="568486"/>
                </a:cubicBezTo>
                <a:cubicBezTo>
                  <a:pt x="1123753" y="558187"/>
                  <a:pt x="1132081" y="549528"/>
                  <a:pt x="1138380" y="554530"/>
                </a:cubicBezTo>
                <a:close/>
                <a:moveTo>
                  <a:pt x="838797" y="553859"/>
                </a:moveTo>
                <a:cubicBezTo>
                  <a:pt x="840880" y="553548"/>
                  <a:pt x="843193" y="554255"/>
                  <a:pt x="845694" y="556476"/>
                </a:cubicBezTo>
                <a:cubicBezTo>
                  <a:pt x="826763" y="564786"/>
                  <a:pt x="824551" y="588693"/>
                  <a:pt x="804277" y="595660"/>
                </a:cubicBezTo>
                <a:cubicBezTo>
                  <a:pt x="808857" y="589024"/>
                  <a:pt x="817832" y="571155"/>
                  <a:pt x="823346" y="567877"/>
                </a:cubicBezTo>
                <a:lnTo>
                  <a:pt x="827398" y="570409"/>
                </a:lnTo>
                <a:lnTo>
                  <a:pt x="827275" y="570742"/>
                </a:lnTo>
                <a:lnTo>
                  <a:pt x="827413" y="570419"/>
                </a:lnTo>
                <a:lnTo>
                  <a:pt x="827398" y="570409"/>
                </a:lnTo>
                <a:lnTo>
                  <a:pt x="831093" y="560458"/>
                </a:lnTo>
                <a:cubicBezTo>
                  <a:pt x="833058" y="557085"/>
                  <a:pt x="835670" y="554327"/>
                  <a:pt x="838797" y="553859"/>
                </a:cubicBezTo>
                <a:close/>
                <a:moveTo>
                  <a:pt x="1743006" y="547824"/>
                </a:moveTo>
                <a:cubicBezTo>
                  <a:pt x="1743474" y="558350"/>
                  <a:pt x="1728013" y="561267"/>
                  <a:pt x="1724582" y="554056"/>
                </a:cubicBezTo>
                <a:cubicBezTo>
                  <a:pt x="1734446" y="555235"/>
                  <a:pt x="1738657" y="551691"/>
                  <a:pt x="1743006" y="547824"/>
                </a:cubicBezTo>
                <a:close/>
                <a:moveTo>
                  <a:pt x="1148789" y="543707"/>
                </a:moveTo>
                <a:cubicBezTo>
                  <a:pt x="1144298" y="545219"/>
                  <a:pt x="1149486" y="547449"/>
                  <a:pt x="1149117" y="551879"/>
                </a:cubicBezTo>
                <a:cubicBezTo>
                  <a:pt x="1145554" y="553025"/>
                  <a:pt x="1144305" y="555930"/>
                  <a:pt x="1138563" y="554992"/>
                </a:cubicBezTo>
                <a:cubicBezTo>
                  <a:pt x="1141940" y="548029"/>
                  <a:pt x="1142260" y="540137"/>
                  <a:pt x="1148789" y="543707"/>
                </a:cubicBezTo>
                <a:close/>
                <a:moveTo>
                  <a:pt x="842213" y="540449"/>
                </a:moveTo>
                <a:cubicBezTo>
                  <a:pt x="850501" y="541716"/>
                  <a:pt x="853046" y="539368"/>
                  <a:pt x="855594" y="542376"/>
                </a:cubicBezTo>
                <a:lnTo>
                  <a:pt x="855780" y="542837"/>
                </a:lnTo>
                <a:cubicBezTo>
                  <a:pt x="850872" y="542641"/>
                  <a:pt x="847128" y="556712"/>
                  <a:pt x="842541" y="548621"/>
                </a:cubicBezTo>
                <a:cubicBezTo>
                  <a:pt x="847032" y="547110"/>
                  <a:pt x="841846" y="544881"/>
                  <a:pt x="842213" y="540449"/>
                </a:cubicBezTo>
                <a:close/>
                <a:moveTo>
                  <a:pt x="159117" y="539435"/>
                </a:moveTo>
                <a:cubicBezTo>
                  <a:pt x="168153" y="558615"/>
                  <a:pt x="154692" y="579218"/>
                  <a:pt x="164516" y="598355"/>
                </a:cubicBezTo>
                <a:cubicBezTo>
                  <a:pt x="158912" y="598434"/>
                  <a:pt x="158532" y="599991"/>
                  <a:pt x="159783" y="601772"/>
                </a:cubicBezTo>
                <a:lnTo>
                  <a:pt x="164647" y="606342"/>
                </a:lnTo>
                <a:lnTo>
                  <a:pt x="156118" y="609852"/>
                </a:lnTo>
                <a:cubicBezTo>
                  <a:pt x="153885" y="611474"/>
                  <a:pt x="151930" y="612451"/>
                  <a:pt x="148919" y="609626"/>
                </a:cubicBezTo>
                <a:cubicBezTo>
                  <a:pt x="164651" y="590000"/>
                  <a:pt x="141671" y="556795"/>
                  <a:pt x="159117" y="539435"/>
                </a:cubicBezTo>
                <a:close/>
                <a:moveTo>
                  <a:pt x="1048277" y="527015"/>
                </a:moveTo>
                <a:cubicBezTo>
                  <a:pt x="1049388" y="527494"/>
                  <a:pt x="1050428" y="528873"/>
                  <a:pt x="1051425" y="531692"/>
                </a:cubicBezTo>
                <a:cubicBezTo>
                  <a:pt x="1048188" y="535653"/>
                  <a:pt x="1037821" y="541906"/>
                  <a:pt x="1035362" y="532437"/>
                </a:cubicBezTo>
                <a:cubicBezTo>
                  <a:pt x="1040918" y="532243"/>
                  <a:pt x="1044933" y="525579"/>
                  <a:pt x="1048277" y="527015"/>
                </a:cubicBezTo>
                <a:close/>
                <a:moveTo>
                  <a:pt x="158318" y="515382"/>
                </a:moveTo>
                <a:cubicBezTo>
                  <a:pt x="160449" y="522034"/>
                  <a:pt x="161239" y="527345"/>
                  <a:pt x="159115" y="536759"/>
                </a:cubicBezTo>
                <a:cubicBezTo>
                  <a:pt x="151848" y="539371"/>
                  <a:pt x="153464" y="532034"/>
                  <a:pt x="148093" y="532022"/>
                </a:cubicBezTo>
                <a:cubicBezTo>
                  <a:pt x="149386" y="521869"/>
                  <a:pt x="147534" y="522602"/>
                  <a:pt x="149985" y="516007"/>
                </a:cubicBezTo>
                <a:cubicBezTo>
                  <a:pt x="152669" y="516014"/>
                  <a:pt x="155494" y="515697"/>
                  <a:pt x="158179" y="515704"/>
                </a:cubicBezTo>
                <a:close/>
                <a:moveTo>
                  <a:pt x="1171765" y="514497"/>
                </a:moveTo>
                <a:cubicBezTo>
                  <a:pt x="1173379" y="513690"/>
                  <a:pt x="1174377" y="513880"/>
                  <a:pt x="1174285" y="515657"/>
                </a:cubicBezTo>
                <a:lnTo>
                  <a:pt x="1174608" y="515796"/>
                </a:lnTo>
                <a:cubicBezTo>
                  <a:pt x="1166554" y="518454"/>
                  <a:pt x="1171694" y="519898"/>
                  <a:pt x="1172253" y="526639"/>
                </a:cubicBezTo>
                <a:cubicBezTo>
                  <a:pt x="1165956" y="526993"/>
                  <a:pt x="1158833" y="539994"/>
                  <a:pt x="1153506" y="532732"/>
                </a:cubicBezTo>
                <a:cubicBezTo>
                  <a:pt x="1156559" y="528309"/>
                  <a:pt x="1166927" y="516916"/>
                  <a:pt x="1171765" y="514497"/>
                </a:cubicBezTo>
                <a:close/>
                <a:moveTo>
                  <a:pt x="316651" y="514206"/>
                </a:moveTo>
                <a:cubicBezTo>
                  <a:pt x="323782" y="517271"/>
                  <a:pt x="328788" y="529749"/>
                  <a:pt x="317447" y="532905"/>
                </a:cubicBezTo>
                <a:cubicBezTo>
                  <a:pt x="313185" y="527632"/>
                  <a:pt x="309755" y="517744"/>
                  <a:pt x="316651" y="514206"/>
                </a:cubicBezTo>
                <a:close/>
                <a:moveTo>
                  <a:pt x="310672" y="501312"/>
                </a:moveTo>
                <a:cubicBezTo>
                  <a:pt x="317709" y="500128"/>
                  <a:pt x="322061" y="501618"/>
                  <a:pt x="321695" y="508726"/>
                </a:cubicBezTo>
                <a:lnTo>
                  <a:pt x="321880" y="509187"/>
                </a:lnTo>
                <a:cubicBezTo>
                  <a:pt x="318084" y="509086"/>
                  <a:pt x="314472" y="509445"/>
                  <a:pt x="311000" y="509485"/>
                </a:cubicBezTo>
                <a:cubicBezTo>
                  <a:pt x="310999" y="506807"/>
                  <a:pt x="310673" y="503989"/>
                  <a:pt x="310672" y="501312"/>
                </a:cubicBezTo>
                <a:close/>
                <a:moveTo>
                  <a:pt x="1060666" y="501246"/>
                </a:moveTo>
                <a:cubicBezTo>
                  <a:pt x="1064278" y="500885"/>
                  <a:pt x="1066593" y="502646"/>
                  <a:pt x="1068862" y="503621"/>
                </a:cubicBezTo>
                <a:cubicBezTo>
                  <a:pt x="1069471" y="516503"/>
                  <a:pt x="1059792" y="510431"/>
                  <a:pt x="1055951" y="514899"/>
                </a:cubicBezTo>
                <a:cubicBezTo>
                  <a:pt x="1055075" y="521406"/>
                  <a:pt x="1054001" y="503353"/>
                  <a:pt x="1063678" y="506747"/>
                </a:cubicBezTo>
                <a:lnTo>
                  <a:pt x="1063493" y="506285"/>
                </a:lnTo>
                <a:cubicBezTo>
                  <a:pt x="1061271" y="506094"/>
                  <a:pt x="1060391" y="504569"/>
                  <a:pt x="1060666" y="501246"/>
                </a:cubicBezTo>
                <a:close/>
                <a:moveTo>
                  <a:pt x="256916" y="500393"/>
                </a:moveTo>
                <a:cubicBezTo>
                  <a:pt x="286590" y="497466"/>
                  <a:pt x="282818" y="545561"/>
                  <a:pt x="299954" y="560192"/>
                </a:cubicBezTo>
                <a:cubicBezTo>
                  <a:pt x="289272" y="585048"/>
                  <a:pt x="302797" y="597362"/>
                  <a:pt x="294799" y="622225"/>
                </a:cubicBezTo>
                <a:cubicBezTo>
                  <a:pt x="294057" y="620376"/>
                  <a:pt x="292575" y="619357"/>
                  <a:pt x="289289" y="619857"/>
                </a:cubicBezTo>
                <a:cubicBezTo>
                  <a:pt x="296818" y="584467"/>
                  <a:pt x="283320" y="532774"/>
                  <a:pt x="256916" y="500393"/>
                </a:cubicBezTo>
                <a:close/>
                <a:moveTo>
                  <a:pt x="304184" y="487816"/>
                </a:moveTo>
                <a:cubicBezTo>
                  <a:pt x="311082" y="486956"/>
                  <a:pt x="312935" y="491577"/>
                  <a:pt x="315529" y="495369"/>
                </a:cubicBezTo>
                <a:cubicBezTo>
                  <a:pt x="312058" y="495406"/>
                  <a:pt x="309790" y="497109"/>
                  <a:pt x="307661" y="498489"/>
                </a:cubicBezTo>
                <a:cubicBezTo>
                  <a:pt x="306826" y="495070"/>
                  <a:pt x="303585" y="493677"/>
                  <a:pt x="304509" y="487955"/>
                </a:cubicBezTo>
                <a:close/>
                <a:moveTo>
                  <a:pt x="1084929" y="478641"/>
                </a:moveTo>
                <a:cubicBezTo>
                  <a:pt x="1087912" y="476051"/>
                  <a:pt x="1092346" y="474896"/>
                  <a:pt x="1094547" y="478710"/>
                </a:cubicBezTo>
                <a:cubicBezTo>
                  <a:pt x="1089408" y="479943"/>
                  <a:pt x="1092792" y="489047"/>
                  <a:pt x="1083994" y="487179"/>
                </a:cubicBezTo>
                <a:cubicBezTo>
                  <a:pt x="1080406" y="485253"/>
                  <a:pt x="1081944" y="481230"/>
                  <a:pt x="1084929" y="478641"/>
                </a:cubicBezTo>
                <a:close/>
                <a:moveTo>
                  <a:pt x="1203365" y="478204"/>
                </a:moveTo>
                <a:cubicBezTo>
                  <a:pt x="1205100" y="476960"/>
                  <a:pt x="1207206" y="477029"/>
                  <a:pt x="1210194" y="479460"/>
                </a:cubicBezTo>
                <a:cubicBezTo>
                  <a:pt x="1210192" y="476782"/>
                  <a:pt x="1214868" y="475731"/>
                  <a:pt x="1215703" y="479150"/>
                </a:cubicBezTo>
                <a:cubicBezTo>
                  <a:pt x="1204593" y="480876"/>
                  <a:pt x="1203996" y="492093"/>
                  <a:pt x="1197749" y="498587"/>
                </a:cubicBezTo>
                <a:cubicBezTo>
                  <a:pt x="1189137" y="497180"/>
                  <a:pt x="1186592" y="499528"/>
                  <a:pt x="1184044" y="496522"/>
                </a:cubicBezTo>
                <a:cubicBezTo>
                  <a:pt x="1196302" y="497487"/>
                  <a:pt x="1198161" y="481937"/>
                  <a:pt x="1203365" y="478204"/>
                </a:cubicBezTo>
                <a:close/>
                <a:moveTo>
                  <a:pt x="993373" y="465209"/>
                </a:moveTo>
                <a:lnTo>
                  <a:pt x="978408" y="488265"/>
                </a:lnTo>
                <a:cubicBezTo>
                  <a:pt x="971571" y="494791"/>
                  <a:pt x="963564" y="500242"/>
                  <a:pt x="955765" y="505877"/>
                </a:cubicBezTo>
                <a:cubicBezTo>
                  <a:pt x="958451" y="505884"/>
                  <a:pt x="959519" y="510549"/>
                  <a:pt x="956091" y="511371"/>
                </a:cubicBezTo>
                <a:cubicBezTo>
                  <a:pt x="927212" y="527643"/>
                  <a:pt x="906585" y="573848"/>
                  <a:pt x="871225" y="592689"/>
                </a:cubicBezTo>
                <a:cubicBezTo>
                  <a:pt x="865860" y="606062"/>
                  <a:pt x="843559" y="632043"/>
                  <a:pt x="837534" y="621042"/>
                </a:cubicBezTo>
                <a:cubicBezTo>
                  <a:pt x="872761" y="585985"/>
                  <a:pt x="913684" y="539182"/>
                  <a:pt x="954201" y="500108"/>
                </a:cubicBezTo>
                <a:close/>
                <a:moveTo>
                  <a:pt x="994032" y="464194"/>
                </a:moveTo>
                <a:lnTo>
                  <a:pt x="994357" y="464334"/>
                </a:lnTo>
                <a:lnTo>
                  <a:pt x="993373" y="465209"/>
                </a:lnTo>
                <a:close/>
                <a:moveTo>
                  <a:pt x="1833241" y="461165"/>
                </a:moveTo>
                <a:cubicBezTo>
                  <a:pt x="1835561" y="470957"/>
                  <a:pt x="1824032" y="468297"/>
                  <a:pt x="1820329" y="472443"/>
                </a:cubicBezTo>
                <a:cubicBezTo>
                  <a:pt x="1820329" y="469765"/>
                  <a:pt x="1820003" y="466949"/>
                  <a:pt x="1820002" y="464271"/>
                </a:cubicBezTo>
                <a:lnTo>
                  <a:pt x="1820326" y="464410"/>
                </a:lnTo>
                <a:cubicBezTo>
                  <a:pt x="1827594" y="464474"/>
                  <a:pt x="1829448" y="469096"/>
                  <a:pt x="1825371" y="461607"/>
                </a:cubicBezTo>
                <a:cubicBezTo>
                  <a:pt x="1827733" y="461474"/>
                  <a:pt x="1830556" y="461158"/>
                  <a:pt x="1833241" y="461165"/>
                </a:cubicBezTo>
                <a:close/>
                <a:moveTo>
                  <a:pt x="1226689" y="460497"/>
                </a:moveTo>
                <a:cubicBezTo>
                  <a:pt x="1227711" y="460147"/>
                  <a:pt x="1228413" y="460521"/>
                  <a:pt x="1228287" y="462379"/>
                </a:cubicBezTo>
                <a:cubicBezTo>
                  <a:pt x="1225000" y="462879"/>
                  <a:pt x="1225558" y="466943"/>
                  <a:pt x="1225930" y="470545"/>
                </a:cubicBezTo>
                <a:cubicBezTo>
                  <a:pt x="1221162" y="470025"/>
                  <a:pt x="1212832" y="478683"/>
                  <a:pt x="1209865" y="471289"/>
                </a:cubicBezTo>
                <a:cubicBezTo>
                  <a:pt x="1215374" y="470979"/>
                  <a:pt x="1219071" y="456124"/>
                  <a:pt x="1222778" y="462689"/>
                </a:cubicBezTo>
                <a:cubicBezTo>
                  <a:pt x="1217712" y="469116"/>
                  <a:pt x="1223628" y="461548"/>
                  <a:pt x="1226689" y="460497"/>
                </a:cubicBezTo>
                <a:close/>
                <a:moveTo>
                  <a:pt x="1001476" y="455920"/>
                </a:moveTo>
                <a:cubicBezTo>
                  <a:pt x="1005127" y="454908"/>
                  <a:pt x="1008635" y="454790"/>
                  <a:pt x="1010418" y="458233"/>
                </a:cubicBezTo>
                <a:cubicBezTo>
                  <a:pt x="1004817" y="462328"/>
                  <a:pt x="996255" y="467062"/>
                  <a:pt x="991668" y="458971"/>
                </a:cubicBezTo>
                <a:cubicBezTo>
                  <a:pt x="994029" y="458839"/>
                  <a:pt x="997825" y="456933"/>
                  <a:pt x="1001476" y="455920"/>
                </a:cubicBezTo>
                <a:close/>
                <a:moveTo>
                  <a:pt x="1106342" y="455287"/>
                </a:moveTo>
                <a:cubicBezTo>
                  <a:pt x="1109384" y="455353"/>
                  <a:pt x="1113171" y="457266"/>
                  <a:pt x="1115186" y="459280"/>
                </a:cubicBezTo>
                <a:cubicBezTo>
                  <a:pt x="1112317" y="461489"/>
                  <a:pt x="1108289" y="462818"/>
                  <a:pt x="1101946" y="462386"/>
                </a:cubicBezTo>
                <a:cubicBezTo>
                  <a:pt x="1100994" y="457005"/>
                  <a:pt x="1103298" y="455222"/>
                  <a:pt x="1106342" y="455287"/>
                </a:cubicBezTo>
                <a:close/>
                <a:moveTo>
                  <a:pt x="296712" y="449689"/>
                </a:moveTo>
                <a:cubicBezTo>
                  <a:pt x="302905" y="452369"/>
                  <a:pt x="306036" y="465187"/>
                  <a:pt x="301352" y="472065"/>
                </a:cubicBezTo>
                <a:cubicBezTo>
                  <a:pt x="307510" y="472034"/>
                  <a:pt x="318162" y="481201"/>
                  <a:pt x="310018" y="487644"/>
                </a:cubicBezTo>
                <a:cubicBezTo>
                  <a:pt x="305939" y="480155"/>
                  <a:pt x="299178" y="475337"/>
                  <a:pt x="293156" y="469690"/>
                </a:cubicBezTo>
                <a:cubicBezTo>
                  <a:pt x="292922" y="463088"/>
                  <a:pt x="297412" y="461576"/>
                  <a:pt x="295186" y="453352"/>
                </a:cubicBezTo>
                <a:cubicBezTo>
                  <a:pt x="293102" y="452840"/>
                  <a:pt x="289676" y="453662"/>
                  <a:pt x="289675" y="450984"/>
                </a:cubicBezTo>
                <a:cubicBezTo>
                  <a:pt x="292244" y="449029"/>
                  <a:pt x="294648" y="448796"/>
                  <a:pt x="296712" y="449689"/>
                </a:cubicBezTo>
                <a:close/>
                <a:moveTo>
                  <a:pt x="1330661" y="443083"/>
                </a:moveTo>
                <a:cubicBezTo>
                  <a:pt x="1334135" y="443045"/>
                  <a:pt x="1337769" y="444417"/>
                  <a:pt x="1337769" y="444417"/>
                </a:cubicBezTo>
                <a:cubicBezTo>
                  <a:pt x="1332631" y="445649"/>
                  <a:pt x="1333328" y="452069"/>
                  <a:pt x="1324531" y="450200"/>
                </a:cubicBezTo>
                <a:cubicBezTo>
                  <a:pt x="1323880" y="444567"/>
                  <a:pt x="1327190" y="443120"/>
                  <a:pt x="1330661" y="443083"/>
                </a:cubicBezTo>
                <a:close/>
                <a:moveTo>
                  <a:pt x="1358081" y="419493"/>
                </a:moveTo>
                <a:cubicBezTo>
                  <a:pt x="1360310" y="433071"/>
                  <a:pt x="1344568" y="433956"/>
                  <a:pt x="1342484" y="430764"/>
                </a:cubicBezTo>
                <a:cubicBezTo>
                  <a:pt x="1348131" y="427454"/>
                  <a:pt x="1351090" y="421462"/>
                  <a:pt x="1358081" y="419493"/>
                </a:cubicBezTo>
                <a:close/>
                <a:moveTo>
                  <a:pt x="1287799" y="408791"/>
                </a:moveTo>
                <a:cubicBezTo>
                  <a:pt x="1265908" y="423093"/>
                  <a:pt x="1254346" y="446425"/>
                  <a:pt x="1228285" y="457024"/>
                </a:cubicBezTo>
                <a:lnTo>
                  <a:pt x="1227960" y="456884"/>
                </a:lnTo>
                <a:cubicBezTo>
                  <a:pt x="1230870" y="439395"/>
                  <a:pt x="1248833" y="438701"/>
                  <a:pt x="1256469" y="431657"/>
                </a:cubicBezTo>
                <a:cubicBezTo>
                  <a:pt x="1262760" y="425947"/>
                  <a:pt x="1267055" y="402553"/>
                  <a:pt x="1287799" y="408791"/>
                </a:cubicBezTo>
                <a:close/>
                <a:moveTo>
                  <a:pt x="230" y="401144"/>
                </a:moveTo>
                <a:lnTo>
                  <a:pt x="8309" y="436861"/>
                </a:lnTo>
                <a:cubicBezTo>
                  <a:pt x="10365" y="452182"/>
                  <a:pt x="11737" y="465965"/>
                  <a:pt x="14865" y="474767"/>
                </a:cubicBezTo>
                <a:cubicBezTo>
                  <a:pt x="16165" y="478002"/>
                  <a:pt x="23341" y="479175"/>
                  <a:pt x="23389" y="482637"/>
                </a:cubicBezTo>
                <a:cubicBezTo>
                  <a:pt x="23480" y="481529"/>
                  <a:pt x="15709" y="491575"/>
                  <a:pt x="15661" y="490788"/>
                </a:cubicBezTo>
                <a:cubicBezTo>
                  <a:pt x="17052" y="495593"/>
                  <a:pt x="23488" y="494917"/>
                  <a:pt x="27009" y="501020"/>
                </a:cubicBezTo>
                <a:cubicBezTo>
                  <a:pt x="36231" y="517985"/>
                  <a:pt x="25226" y="548057"/>
                  <a:pt x="40276" y="554143"/>
                </a:cubicBezTo>
                <a:cubicBezTo>
                  <a:pt x="24680" y="568091"/>
                  <a:pt x="41503" y="601326"/>
                  <a:pt x="24568" y="621966"/>
                </a:cubicBezTo>
                <a:cubicBezTo>
                  <a:pt x="31754" y="644559"/>
                  <a:pt x="10695" y="654247"/>
                  <a:pt x="18759" y="670333"/>
                </a:cubicBezTo>
                <a:cubicBezTo>
                  <a:pt x="11194" y="681232"/>
                  <a:pt x="6663" y="694678"/>
                  <a:pt x="3360" y="708173"/>
                </a:cubicBezTo>
                <a:lnTo>
                  <a:pt x="230" y="723020"/>
                </a:lnTo>
                <a:lnTo>
                  <a:pt x="230" y="670031"/>
                </a:lnTo>
                <a:lnTo>
                  <a:pt x="1720" y="667982"/>
                </a:lnTo>
                <a:cubicBezTo>
                  <a:pt x="-2958" y="663677"/>
                  <a:pt x="2171" y="643700"/>
                  <a:pt x="13834" y="635327"/>
                </a:cubicBezTo>
                <a:cubicBezTo>
                  <a:pt x="9380" y="614195"/>
                  <a:pt x="21526" y="565995"/>
                  <a:pt x="14492" y="529880"/>
                </a:cubicBezTo>
                <a:lnTo>
                  <a:pt x="230" y="500263"/>
                </a:lnTo>
                <a:close/>
                <a:moveTo>
                  <a:pt x="1074967" y="396487"/>
                </a:moveTo>
                <a:cubicBezTo>
                  <a:pt x="1065622" y="411975"/>
                  <a:pt x="1044102" y="427202"/>
                  <a:pt x="1033548" y="432993"/>
                </a:cubicBezTo>
                <a:cubicBezTo>
                  <a:pt x="1034569" y="434195"/>
                  <a:pt x="1022265" y="458355"/>
                  <a:pt x="1010084" y="447384"/>
                </a:cubicBezTo>
                <a:cubicBezTo>
                  <a:pt x="1015772" y="436826"/>
                  <a:pt x="1036376" y="438031"/>
                  <a:pt x="1028037" y="427946"/>
                </a:cubicBezTo>
                <a:cubicBezTo>
                  <a:pt x="1046784" y="421854"/>
                  <a:pt x="1057188" y="394966"/>
                  <a:pt x="1074967" y="396487"/>
                </a:cubicBezTo>
                <a:close/>
                <a:moveTo>
                  <a:pt x="268074" y="393133"/>
                </a:moveTo>
                <a:cubicBezTo>
                  <a:pt x="287111" y="410493"/>
                  <a:pt x="287071" y="423095"/>
                  <a:pt x="294720" y="445504"/>
                </a:cubicBezTo>
                <a:cubicBezTo>
                  <a:pt x="279254" y="437710"/>
                  <a:pt x="262802" y="405400"/>
                  <a:pt x="268074" y="393133"/>
                </a:cubicBezTo>
                <a:close/>
                <a:moveTo>
                  <a:pt x="1171064" y="385774"/>
                </a:moveTo>
                <a:cubicBezTo>
                  <a:pt x="1173575" y="384847"/>
                  <a:pt x="1175195" y="384873"/>
                  <a:pt x="1176586" y="389678"/>
                </a:cubicBezTo>
                <a:cubicBezTo>
                  <a:pt x="1168347" y="391873"/>
                  <a:pt x="1165845" y="389651"/>
                  <a:pt x="1163347" y="392784"/>
                </a:cubicBezTo>
                <a:lnTo>
                  <a:pt x="1163208" y="393107"/>
                </a:lnTo>
                <a:cubicBezTo>
                  <a:pt x="1172470" y="400147"/>
                  <a:pt x="1157011" y="405740"/>
                  <a:pt x="1153123" y="409424"/>
                </a:cubicBezTo>
                <a:cubicBezTo>
                  <a:pt x="1149692" y="396858"/>
                  <a:pt x="1163304" y="400031"/>
                  <a:pt x="1160197" y="387605"/>
                </a:cubicBezTo>
                <a:cubicBezTo>
                  <a:pt x="1165150" y="388588"/>
                  <a:pt x="1168553" y="386703"/>
                  <a:pt x="1171064" y="385774"/>
                </a:cubicBezTo>
                <a:close/>
                <a:moveTo>
                  <a:pt x="1184440" y="380869"/>
                </a:moveTo>
                <a:lnTo>
                  <a:pt x="1184592" y="380880"/>
                </a:lnTo>
                <a:lnTo>
                  <a:pt x="1184453" y="381202"/>
                </a:lnTo>
                <a:close/>
                <a:moveTo>
                  <a:pt x="1092598" y="376911"/>
                </a:moveTo>
                <a:cubicBezTo>
                  <a:pt x="1095794" y="377518"/>
                  <a:pt x="1097182" y="379647"/>
                  <a:pt x="1098434" y="382096"/>
                </a:cubicBezTo>
                <a:lnTo>
                  <a:pt x="1098110" y="381956"/>
                </a:lnTo>
                <a:cubicBezTo>
                  <a:pt x="1088850" y="382949"/>
                  <a:pt x="1079417" y="402222"/>
                  <a:pt x="1071495" y="388492"/>
                </a:cubicBezTo>
                <a:cubicBezTo>
                  <a:pt x="1083020" y="388474"/>
                  <a:pt x="1082552" y="377948"/>
                  <a:pt x="1092598" y="376911"/>
                </a:cubicBezTo>
                <a:close/>
                <a:moveTo>
                  <a:pt x="1425794" y="373634"/>
                </a:moveTo>
                <a:cubicBezTo>
                  <a:pt x="1401075" y="382899"/>
                  <a:pt x="1389380" y="417261"/>
                  <a:pt x="1360442" y="414004"/>
                </a:cubicBezTo>
                <a:cubicBezTo>
                  <a:pt x="1385254" y="406310"/>
                  <a:pt x="1402920" y="366098"/>
                  <a:pt x="1425794" y="373634"/>
                </a:cubicBezTo>
                <a:close/>
                <a:moveTo>
                  <a:pt x="1184124" y="373031"/>
                </a:moveTo>
                <a:lnTo>
                  <a:pt x="1184440" y="380869"/>
                </a:lnTo>
                <a:lnTo>
                  <a:pt x="1176303" y="380282"/>
                </a:lnTo>
                <a:cubicBezTo>
                  <a:pt x="1174383" y="379169"/>
                  <a:pt x="1173386" y="377020"/>
                  <a:pt x="1173569" y="373466"/>
                </a:cubicBezTo>
                <a:cubicBezTo>
                  <a:pt x="1177041" y="373428"/>
                  <a:pt x="1180652" y="373068"/>
                  <a:pt x="1184124" y="373031"/>
                </a:cubicBezTo>
                <a:close/>
                <a:moveTo>
                  <a:pt x="230" y="338942"/>
                </a:moveTo>
                <a:lnTo>
                  <a:pt x="6233" y="349205"/>
                </a:lnTo>
                <a:cubicBezTo>
                  <a:pt x="8502" y="352445"/>
                  <a:pt x="10989" y="354924"/>
                  <a:pt x="14126" y="355889"/>
                </a:cubicBezTo>
                <a:cubicBezTo>
                  <a:pt x="10519" y="364283"/>
                  <a:pt x="16817" y="369284"/>
                  <a:pt x="25476" y="371475"/>
                </a:cubicBezTo>
                <a:cubicBezTo>
                  <a:pt x="34748" y="397259"/>
                  <a:pt x="34571" y="415540"/>
                  <a:pt x="49765" y="434690"/>
                </a:cubicBezTo>
                <a:cubicBezTo>
                  <a:pt x="52798" y="483032"/>
                  <a:pt x="83972" y="529321"/>
                  <a:pt x="77565" y="572839"/>
                </a:cubicBezTo>
                <a:cubicBezTo>
                  <a:pt x="83207" y="574883"/>
                  <a:pt x="87236" y="578910"/>
                  <a:pt x="86223" y="588418"/>
                </a:cubicBezTo>
                <a:lnTo>
                  <a:pt x="86733" y="589019"/>
                </a:lnTo>
                <a:cubicBezTo>
                  <a:pt x="66739" y="589985"/>
                  <a:pt x="73811" y="568167"/>
                  <a:pt x="71908" y="557406"/>
                </a:cubicBezTo>
                <a:cubicBezTo>
                  <a:pt x="67081" y="532003"/>
                  <a:pt x="54887" y="494256"/>
                  <a:pt x="49183" y="475359"/>
                </a:cubicBezTo>
                <a:cubicBezTo>
                  <a:pt x="40280" y="445145"/>
                  <a:pt x="32299" y="409209"/>
                  <a:pt x="12890" y="388247"/>
                </a:cubicBezTo>
                <a:lnTo>
                  <a:pt x="230" y="356391"/>
                </a:lnTo>
                <a:close/>
                <a:moveTo>
                  <a:pt x="1352535" y="335536"/>
                </a:moveTo>
                <a:cubicBezTo>
                  <a:pt x="1357137" y="333516"/>
                  <a:pt x="1361560" y="333218"/>
                  <a:pt x="1365265" y="335766"/>
                </a:cubicBezTo>
                <a:cubicBezTo>
                  <a:pt x="1337447" y="348669"/>
                  <a:pt x="1324874" y="389542"/>
                  <a:pt x="1292513" y="389783"/>
                </a:cubicBezTo>
                <a:cubicBezTo>
                  <a:pt x="1304593" y="385796"/>
                  <a:pt x="1312133" y="369150"/>
                  <a:pt x="1321022" y="369911"/>
                </a:cubicBezTo>
                <a:cubicBezTo>
                  <a:pt x="1323345" y="363165"/>
                  <a:pt x="1338734" y="341599"/>
                  <a:pt x="1352535" y="335536"/>
                </a:cubicBezTo>
                <a:close/>
                <a:moveTo>
                  <a:pt x="51727" y="303217"/>
                </a:moveTo>
                <a:cubicBezTo>
                  <a:pt x="53441" y="305484"/>
                  <a:pt x="55155" y="307750"/>
                  <a:pt x="51729" y="308572"/>
                </a:cubicBezTo>
                <a:cubicBezTo>
                  <a:pt x="54742" y="314073"/>
                  <a:pt x="63217" y="321158"/>
                  <a:pt x="68261" y="315677"/>
                </a:cubicBezTo>
                <a:lnTo>
                  <a:pt x="68585" y="315816"/>
                </a:lnTo>
                <a:cubicBezTo>
                  <a:pt x="64600" y="309897"/>
                  <a:pt x="63115" y="300844"/>
                  <a:pt x="51727" y="303217"/>
                </a:cubicBezTo>
                <a:close/>
                <a:moveTo>
                  <a:pt x="1211950" y="283264"/>
                </a:moveTo>
                <a:cubicBezTo>
                  <a:pt x="1183537" y="310060"/>
                  <a:pt x="1142626" y="339135"/>
                  <a:pt x="1105509" y="365634"/>
                </a:cubicBezTo>
                <a:cubicBezTo>
                  <a:pt x="1107030" y="354050"/>
                  <a:pt x="1100278" y="367976"/>
                  <a:pt x="1099997" y="360587"/>
                </a:cubicBezTo>
                <a:cubicBezTo>
                  <a:pt x="1103649" y="350303"/>
                  <a:pt x="1136980" y="347800"/>
                  <a:pt x="1123133" y="338025"/>
                </a:cubicBezTo>
                <a:cubicBezTo>
                  <a:pt x="1160027" y="326344"/>
                  <a:pt x="1173390" y="293462"/>
                  <a:pt x="1211950" y="283264"/>
                </a:cubicBezTo>
                <a:close/>
                <a:moveTo>
                  <a:pt x="3002" y="259331"/>
                </a:moveTo>
                <a:lnTo>
                  <a:pt x="4113" y="259425"/>
                </a:lnTo>
                <a:cubicBezTo>
                  <a:pt x="21935" y="256377"/>
                  <a:pt x="17823" y="272202"/>
                  <a:pt x="18148" y="275018"/>
                </a:cubicBezTo>
                <a:cubicBezTo>
                  <a:pt x="31296" y="275698"/>
                  <a:pt x="37181" y="284345"/>
                  <a:pt x="43203" y="292670"/>
                </a:cubicBezTo>
                <a:cubicBezTo>
                  <a:pt x="47277" y="292127"/>
                  <a:pt x="53343" y="293203"/>
                  <a:pt x="53757" y="289557"/>
                </a:cubicBezTo>
                <a:cubicBezTo>
                  <a:pt x="51345" y="280872"/>
                  <a:pt x="39490" y="272717"/>
                  <a:pt x="41615" y="263305"/>
                </a:cubicBezTo>
                <a:cubicBezTo>
                  <a:pt x="92915" y="270819"/>
                  <a:pt x="122201" y="325091"/>
                  <a:pt x="164065" y="351879"/>
                </a:cubicBezTo>
                <a:cubicBezTo>
                  <a:pt x="194369" y="404675"/>
                  <a:pt x="230869" y="442160"/>
                  <a:pt x="264645" y="494919"/>
                </a:cubicBezTo>
                <a:cubicBezTo>
                  <a:pt x="260247" y="495323"/>
                  <a:pt x="255663" y="495266"/>
                  <a:pt x="251265" y="495670"/>
                </a:cubicBezTo>
                <a:cubicBezTo>
                  <a:pt x="251535" y="478959"/>
                  <a:pt x="230469" y="477937"/>
                  <a:pt x="236435" y="464056"/>
                </a:cubicBezTo>
                <a:cubicBezTo>
                  <a:pt x="209619" y="443353"/>
                  <a:pt x="195672" y="418620"/>
                  <a:pt x="173852" y="388973"/>
                </a:cubicBezTo>
                <a:cubicBezTo>
                  <a:pt x="171119" y="385505"/>
                  <a:pt x="167227" y="381155"/>
                  <a:pt x="162503" y="376066"/>
                </a:cubicBezTo>
                <a:cubicBezTo>
                  <a:pt x="152034" y="364682"/>
                  <a:pt x="144062" y="344812"/>
                  <a:pt x="133640" y="334214"/>
                </a:cubicBezTo>
                <a:cubicBezTo>
                  <a:pt x="122570" y="323338"/>
                  <a:pt x="101180" y="319499"/>
                  <a:pt x="105432" y="306029"/>
                </a:cubicBezTo>
                <a:cubicBezTo>
                  <a:pt x="83949" y="303297"/>
                  <a:pt x="80096" y="280990"/>
                  <a:pt x="58474" y="278581"/>
                </a:cubicBezTo>
                <a:cubicBezTo>
                  <a:pt x="63247" y="287134"/>
                  <a:pt x="62597" y="284178"/>
                  <a:pt x="61956" y="297288"/>
                </a:cubicBezTo>
                <a:cubicBezTo>
                  <a:pt x="76127" y="307202"/>
                  <a:pt x="85533" y="321952"/>
                  <a:pt x="103730" y="327860"/>
                </a:cubicBezTo>
                <a:cubicBezTo>
                  <a:pt x="104335" y="335387"/>
                  <a:pt x="87062" y="326434"/>
                  <a:pt x="87668" y="333960"/>
                </a:cubicBezTo>
                <a:cubicBezTo>
                  <a:pt x="98086" y="336526"/>
                  <a:pt x="92494" y="356686"/>
                  <a:pt x="107215" y="354599"/>
                </a:cubicBezTo>
                <a:cubicBezTo>
                  <a:pt x="107316" y="372234"/>
                  <a:pt x="138756" y="383069"/>
                  <a:pt x="149459" y="398377"/>
                </a:cubicBezTo>
                <a:cubicBezTo>
                  <a:pt x="152054" y="402169"/>
                  <a:pt x="148446" y="410562"/>
                  <a:pt x="150253" y="414398"/>
                </a:cubicBezTo>
                <a:cubicBezTo>
                  <a:pt x="153868" y="422070"/>
                  <a:pt x="163916" y="426388"/>
                  <a:pt x="167113" y="432352"/>
                </a:cubicBezTo>
                <a:cubicBezTo>
                  <a:pt x="169755" y="436929"/>
                  <a:pt x="165406" y="440796"/>
                  <a:pt x="167907" y="445696"/>
                </a:cubicBezTo>
                <a:cubicBezTo>
                  <a:pt x="169900" y="449994"/>
                  <a:pt x="177217" y="453521"/>
                  <a:pt x="179257" y="458604"/>
                </a:cubicBezTo>
                <a:cubicBezTo>
                  <a:pt x="198492" y="505879"/>
                  <a:pt x="214689" y="587032"/>
                  <a:pt x="214812" y="650186"/>
                </a:cubicBezTo>
                <a:cubicBezTo>
                  <a:pt x="226270" y="696795"/>
                  <a:pt x="225689" y="740142"/>
                  <a:pt x="201820" y="779601"/>
                </a:cubicBezTo>
                <a:cubicBezTo>
                  <a:pt x="204210" y="742767"/>
                  <a:pt x="220265" y="723279"/>
                  <a:pt x="205712" y="691019"/>
                </a:cubicBezTo>
                <a:cubicBezTo>
                  <a:pt x="210296" y="691077"/>
                  <a:pt x="212516" y="688589"/>
                  <a:pt x="213579" y="685222"/>
                </a:cubicBezTo>
                <a:cubicBezTo>
                  <a:pt x="199235" y="606013"/>
                  <a:pt x="200992" y="505423"/>
                  <a:pt x="148690" y="435907"/>
                </a:cubicBezTo>
                <a:cubicBezTo>
                  <a:pt x="156002" y="431401"/>
                  <a:pt x="144194" y="424031"/>
                  <a:pt x="147568" y="414392"/>
                </a:cubicBezTo>
                <a:cubicBezTo>
                  <a:pt x="140809" y="414928"/>
                  <a:pt x="136457" y="413440"/>
                  <a:pt x="133862" y="409648"/>
                </a:cubicBezTo>
                <a:cubicBezTo>
                  <a:pt x="136824" y="409009"/>
                  <a:pt x="137934" y="406426"/>
                  <a:pt x="138905" y="404166"/>
                </a:cubicBezTo>
                <a:cubicBezTo>
                  <a:pt x="125847" y="397025"/>
                  <a:pt x="131073" y="386651"/>
                  <a:pt x="113850" y="386515"/>
                </a:cubicBezTo>
                <a:cubicBezTo>
                  <a:pt x="120571" y="401259"/>
                  <a:pt x="121093" y="428637"/>
                  <a:pt x="137673" y="439204"/>
                </a:cubicBezTo>
                <a:cubicBezTo>
                  <a:pt x="134671" y="452445"/>
                  <a:pt x="142457" y="471854"/>
                  <a:pt x="152969" y="478667"/>
                </a:cubicBezTo>
                <a:cubicBezTo>
                  <a:pt x="146725" y="490515"/>
                  <a:pt x="159324" y="503196"/>
                  <a:pt x="154560" y="513386"/>
                </a:cubicBezTo>
                <a:cubicBezTo>
                  <a:pt x="143357" y="513543"/>
                  <a:pt x="141961" y="500706"/>
                  <a:pt x="145569" y="492312"/>
                </a:cubicBezTo>
                <a:cubicBezTo>
                  <a:pt x="131254" y="472011"/>
                  <a:pt x="120311" y="436713"/>
                  <a:pt x="108808" y="394674"/>
                </a:cubicBezTo>
                <a:cubicBezTo>
                  <a:pt x="105197" y="395035"/>
                  <a:pt x="102743" y="393597"/>
                  <a:pt x="100613" y="392299"/>
                </a:cubicBezTo>
                <a:cubicBezTo>
                  <a:pt x="108984" y="373716"/>
                  <a:pt x="80734" y="355456"/>
                  <a:pt x="79476" y="339618"/>
                </a:cubicBezTo>
                <a:cubicBezTo>
                  <a:pt x="64102" y="332055"/>
                  <a:pt x="51284" y="321670"/>
                  <a:pt x="38317" y="311413"/>
                </a:cubicBezTo>
                <a:lnTo>
                  <a:pt x="230" y="286560"/>
                </a:lnTo>
                <a:lnTo>
                  <a:pt x="230" y="282970"/>
                </a:lnTo>
                <a:lnTo>
                  <a:pt x="2272" y="282459"/>
                </a:lnTo>
                <a:cubicBezTo>
                  <a:pt x="8766" y="283726"/>
                  <a:pt x="16200" y="290722"/>
                  <a:pt x="20188" y="280102"/>
                </a:cubicBezTo>
                <a:cubicBezTo>
                  <a:pt x="11436" y="276340"/>
                  <a:pt x="5969" y="269402"/>
                  <a:pt x="3002" y="259331"/>
                </a:cubicBezTo>
                <a:close/>
                <a:moveTo>
                  <a:pt x="1316689" y="217370"/>
                </a:moveTo>
                <a:cubicBezTo>
                  <a:pt x="1316737" y="220833"/>
                  <a:pt x="1321551" y="219460"/>
                  <a:pt x="1322200" y="222417"/>
                </a:cubicBezTo>
                <a:cubicBezTo>
                  <a:pt x="1290219" y="242325"/>
                  <a:pt x="1256524" y="259969"/>
                  <a:pt x="1225191" y="280158"/>
                </a:cubicBezTo>
                <a:cubicBezTo>
                  <a:pt x="1232076" y="255199"/>
                  <a:pt x="1262676" y="251905"/>
                  <a:pt x="1282672" y="240229"/>
                </a:cubicBezTo>
                <a:cubicBezTo>
                  <a:pt x="1295028" y="232919"/>
                  <a:pt x="1303310" y="220799"/>
                  <a:pt x="1316689" y="217370"/>
                </a:cubicBezTo>
                <a:close/>
                <a:moveTo>
                  <a:pt x="1125432" y="206691"/>
                </a:moveTo>
                <a:lnTo>
                  <a:pt x="1125293" y="207013"/>
                </a:lnTo>
                <a:cubicBezTo>
                  <a:pt x="1125342" y="210477"/>
                  <a:pt x="1125714" y="214079"/>
                  <a:pt x="1125762" y="217540"/>
                </a:cubicBezTo>
                <a:cubicBezTo>
                  <a:pt x="1085075" y="231796"/>
                  <a:pt x="1061895" y="261606"/>
                  <a:pt x="1023712" y="278085"/>
                </a:cubicBezTo>
                <a:cubicBezTo>
                  <a:pt x="1050314" y="247452"/>
                  <a:pt x="1086786" y="226030"/>
                  <a:pt x="1125432" y="206691"/>
                </a:cubicBezTo>
                <a:close/>
                <a:moveTo>
                  <a:pt x="51022" y="198219"/>
                </a:moveTo>
                <a:cubicBezTo>
                  <a:pt x="54536" y="199538"/>
                  <a:pt x="57662" y="202315"/>
                  <a:pt x="58127" y="206148"/>
                </a:cubicBezTo>
                <a:cubicBezTo>
                  <a:pt x="48776" y="208248"/>
                  <a:pt x="44144" y="204729"/>
                  <a:pt x="41594" y="199044"/>
                </a:cubicBezTo>
                <a:cubicBezTo>
                  <a:pt x="43608" y="197041"/>
                  <a:pt x="47509" y="196900"/>
                  <a:pt x="51022" y="198219"/>
                </a:cubicBezTo>
                <a:close/>
                <a:moveTo>
                  <a:pt x="1346903" y="183699"/>
                </a:moveTo>
                <a:cubicBezTo>
                  <a:pt x="1326588" y="203268"/>
                  <a:pt x="1299465" y="217235"/>
                  <a:pt x="1268312" y="227175"/>
                </a:cubicBezTo>
                <a:cubicBezTo>
                  <a:pt x="1268314" y="229853"/>
                  <a:pt x="1268639" y="232669"/>
                  <a:pt x="1268640" y="235347"/>
                </a:cubicBezTo>
                <a:cubicBezTo>
                  <a:pt x="1261696" y="235422"/>
                  <a:pt x="1254289" y="235681"/>
                  <a:pt x="1247205" y="236078"/>
                </a:cubicBezTo>
                <a:cubicBezTo>
                  <a:pt x="1244991" y="251954"/>
                  <a:pt x="1218047" y="252995"/>
                  <a:pt x="1205318" y="259379"/>
                </a:cubicBezTo>
                <a:cubicBezTo>
                  <a:pt x="1164079" y="280282"/>
                  <a:pt x="1123396" y="305248"/>
                  <a:pt x="1090351" y="328525"/>
                </a:cubicBezTo>
                <a:cubicBezTo>
                  <a:pt x="1089887" y="323353"/>
                  <a:pt x="1080354" y="333024"/>
                  <a:pt x="1076648" y="326459"/>
                </a:cubicBezTo>
                <a:cubicBezTo>
                  <a:pt x="1071980" y="346252"/>
                  <a:pt x="1039627" y="362560"/>
                  <a:pt x="1017134" y="374691"/>
                </a:cubicBezTo>
                <a:cubicBezTo>
                  <a:pt x="980953" y="422243"/>
                  <a:pt x="926708" y="452854"/>
                  <a:pt x="893863" y="503369"/>
                </a:cubicBezTo>
                <a:cubicBezTo>
                  <a:pt x="884095" y="503760"/>
                  <a:pt x="879193" y="516951"/>
                  <a:pt x="872756" y="512272"/>
                </a:cubicBezTo>
                <a:cubicBezTo>
                  <a:pt x="878872" y="522167"/>
                  <a:pt x="854203" y="537570"/>
                  <a:pt x="846933" y="534829"/>
                </a:cubicBezTo>
                <a:cubicBezTo>
                  <a:pt x="863782" y="528684"/>
                  <a:pt x="864605" y="508004"/>
                  <a:pt x="883307" y="503804"/>
                </a:cubicBezTo>
                <a:cubicBezTo>
                  <a:pt x="881224" y="503291"/>
                  <a:pt x="877797" y="504114"/>
                  <a:pt x="877797" y="501436"/>
                </a:cubicBezTo>
                <a:lnTo>
                  <a:pt x="877935" y="501113"/>
                </a:lnTo>
                <a:cubicBezTo>
                  <a:pt x="894598" y="491829"/>
                  <a:pt x="901210" y="475549"/>
                  <a:pt x="914312" y="475444"/>
                </a:cubicBezTo>
                <a:cubicBezTo>
                  <a:pt x="913801" y="472165"/>
                  <a:pt x="910468" y="471879"/>
                  <a:pt x="911160" y="467588"/>
                </a:cubicBezTo>
                <a:cubicBezTo>
                  <a:pt x="935643" y="451722"/>
                  <a:pt x="946555" y="422758"/>
                  <a:pt x="975715" y="411196"/>
                </a:cubicBezTo>
                <a:cubicBezTo>
                  <a:pt x="1005878" y="363353"/>
                  <a:pt x="1055268" y="346718"/>
                  <a:pt x="1094602" y="309699"/>
                </a:cubicBezTo>
                <a:cubicBezTo>
                  <a:pt x="1103075" y="311430"/>
                  <a:pt x="1104369" y="306632"/>
                  <a:pt x="1110665" y="306278"/>
                </a:cubicBezTo>
                <a:cubicBezTo>
                  <a:pt x="1155045" y="269133"/>
                  <a:pt x="1222955" y="253192"/>
                  <a:pt x="1267844" y="216649"/>
                </a:cubicBezTo>
                <a:cubicBezTo>
                  <a:pt x="1299368" y="210310"/>
                  <a:pt x="1314034" y="188695"/>
                  <a:pt x="1346903" y="183699"/>
                </a:cubicBezTo>
                <a:close/>
                <a:moveTo>
                  <a:pt x="1644807" y="157992"/>
                </a:moveTo>
                <a:cubicBezTo>
                  <a:pt x="1565471" y="191586"/>
                  <a:pt x="1504664" y="241939"/>
                  <a:pt x="1430005" y="279838"/>
                </a:cubicBezTo>
                <a:cubicBezTo>
                  <a:pt x="1421173" y="298606"/>
                  <a:pt x="1387476" y="313571"/>
                  <a:pt x="1367808" y="330741"/>
                </a:cubicBezTo>
                <a:cubicBezTo>
                  <a:pt x="1363086" y="331006"/>
                  <a:pt x="1360907" y="328924"/>
                  <a:pt x="1359610" y="325690"/>
                </a:cubicBezTo>
                <a:cubicBezTo>
                  <a:pt x="1423291" y="275805"/>
                  <a:pt x="1495678" y="234252"/>
                  <a:pt x="1563062" y="188256"/>
                </a:cubicBezTo>
                <a:cubicBezTo>
                  <a:pt x="1589077" y="179550"/>
                  <a:pt x="1617951" y="149892"/>
                  <a:pt x="1644807" y="157992"/>
                </a:cubicBezTo>
                <a:close/>
                <a:moveTo>
                  <a:pt x="1539531" y="142427"/>
                </a:moveTo>
                <a:cubicBezTo>
                  <a:pt x="1542518" y="142737"/>
                  <a:pt x="1545216" y="144446"/>
                  <a:pt x="1547440" y="148653"/>
                </a:cubicBezTo>
                <a:cubicBezTo>
                  <a:pt x="1512513" y="156875"/>
                  <a:pt x="1479258" y="173775"/>
                  <a:pt x="1446903" y="184179"/>
                </a:cubicBezTo>
                <a:lnTo>
                  <a:pt x="1414894" y="191839"/>
                </a:lnTo>
                <a:lnTo>
                  <a:pt x="1414961" y="191532"/>
                </a:lnTo>
                <a:lnTo>
                  <a:pt x="1414822" y="191856"/>
                </a:lnTo>
                <a:lnTo>
                  <a:pt x="1414894" y="191839"/>
                </a:lnTo>
                <a:lnTo>
                  <a:pt x="1412605" y="202375"/>
                </a:lnTo>
                <a:cubicBezTo>
                  <a:pt x="1327620" y="233925"/>
                  <a:pt x="1256494" y="299348"/>
                  <a:pt x="1193884" y="359252"/>
                </a:cubicBezTo>
                <a:cubicBezTo>
                  <a:pt x="1191381" y="351675"/>
                  <a:pt x="1205865" y="337631"/>
                  <a:pt x="1217021" y="334011"/>
                </a:cubicBezTo>
                <a:cubicBezTo>
                  <a:pt x="1216510" y="330732"/>
                  <a:pt x="1213501" y="330586"/>
                  <a:pt x="1213868" y="326155"/>
                </a:cubicBezTo>
                <a:cubicBezTo>
                  <a:pt x="1268568" y="279296"/>
                  <a:pt x="1322295" y="232018"/>
                  <a:pt x="1391029" y="198075"/>
                </a:cubicBezTo>
                <a:cubicBezTo>
                  <a:pt x="1388946" y="197560"/>
                  <a:pt x="1385520" y="198383"/>
                  <a:pt x="1385518" y="195706"/>
                </a:cubicBezTo>
                <a:cubicBezTo>
                  <a:pt x="1428567" y="181317"/>
                  <a:pt x="1470596" y="165727"/>
                  <a:pt x="1509801" y="147774"/>
                </a:cubicBezTo>
                <a:cubicBezTo>
                  <a:pt x="1519004" y="153164"/>
                  <a:pt x="1530570" y="141499"/>
                  <a:pt x="1539531" y="142427"/>
                </a:cubicBezTo>
                <a:close/>
                <a:moveTo>
                  <a:pt x="230" y="136920"/>
                </a:moveTo>
                <a:lnTo>
                  <a:pt x="935" y="137397"/>
                </a:lnTo>
                <a:cubicBezTo>
                  <a:pt x="3452" y="137906"/>
                  <a:pt x="6010" y="138431"/>
                  <a:pt x="6567" y="141156"/>
                </a:cubicBezTo>
                <a:cubicBezTo>
                  <a:pt x="4580" y="150246"/>
                  <a:pt x="18014" y="166345"/>
                  <a:pt x="26906" y="172461"/>
                </a:cubicBezTo>
                <a:cubicBezTo>
                  <a:pt x="19547" y="176182"/>
                  <a:pt x="30384" y="183134"/>
                  <a:pt x="32746" y="185679"/>
                </a:cubicBezTo>
                <a:lnTo>
                  <a:pt x="32931" y="186141"/>
                </a:lnTo>
                <a:cubicBezTo>
                  <a:pt x="28949" y="185577"/>
                  <a:pt x="23209" y="187317"/>
                  <a:pt x="22051" y="183759"/>
                </a:cubicBezTo>
                <a:cubicBezTo>
                  <a:pt x="19200" y="176989"/>
                  <a:pt x="11407" y="170103"/>
                  <a:pt x="4910" y="162100"/>
                </a:cubicBezTo>
                <a:lnTo>
                  <a:pt x="230" y="147929"/>
                </a:lnTo>
                <a:close/>
                <a:moveTo>
                  <a:pt x="1343250" y="95699"/>
                </a:moveTo>
                <a:cubicBezTo>
                  <a:pt x="1344547" y="101612"/>
                  <a:pt x="1356259" y="96701"/>
                  <a:pt x="1354598" y="105930"/>
                </a:cubicBezTo>
                <a:cubicBezTo>
                  <a:pt x="1270487" y="128294"/>
                  <a:pt x="1202595" y="179045"/>
                  <a:pt x="1130478" y="203886"/>
                </a:cubicBezTo>
                <a:cubicBezTo>
                  <a:pt x="1192120" y="154274"/>
                  <a:pt x="1269102" y="134200"/>
                  <a:pt x="1343250" y="95699"/>
                </a:cubicBezTo>
                <a:close/>
                <a:moveTo>
                  <a:pt x="230" y="90512"/>
                </a:moveTo>
                <a:lnTo>
                  <a:pt x="7290" y="103373"/>
                </a:lnTo>
                <a:cubicBezTo>
                  <a:pt x="12643" y="114039"/>
                  <a:pt x="17128" y="125050"/>
                  <a:pt x="16598" y="129411"/>
                </a:cubicBezTo>
                <a:cubicBezTo>
                  <a:pt x="20534" y="134544"/>
                  <a:pt x="25953" y="138021"/>
                  <a:pt x="32991" y="139515"/>
                </a:cubicBezTo>
                <a:cubicBezTo>
                  <a:pt x="42730" y="175826"/>
                  <a:pt x="84403" y="188763"/>
                  <a:pt x="92890" y="217269"/>
                </a:cubicBezTo>
                <a:cubicBezTo>
                  <a:pt x="96362" y="217231"/>
                  <a:pt x="99973" y="216872"/>
                  <a:pt x="103770" y="216972"/>
                </a:cubicBezTo>
                <a:cubicBezTo>
                  <a:pt x="141838" y="243660"/>
                  <a:pt x="175789" y="275460"/>
                  <a:pt x="230468" y="284043"/>
                </a:cubicBezTo>
                <a:cubicBezTo>
                  <a:pt x="259464" y="312185"/>
                  <a:pt x="316596" y="316851"/>
                  <a:pt x="333702" y="365506"/>
                </a:cubicBezTo>
                <a:cubicBezTo>
                  <a:pt x="338564" y="367595"/>
                  <a:pt x="341808" y="371667"/>
                  <a:pt x="347411" y="372927"/>
                </a:cubicBezTo>
                <a:cubicBezTo>
                  <a:pt x="347829" y="377313"/>
                  <a:pt x="347785" y="381884"/>
                  <a:pt x="348203" y="386270"/>
                </a:cubicBezTo>
                <a:cubicBezTo>
                  <a:pt x="377471" y="403056"/>
                  <a:pt x="378841" y="460626"/>
                  <a:pt x="400559" y="469960"/>
                </a:cubicBezTo>
                <a:cubicBezTo>
                  <a:pt x="403673" y="493096"/>
                  <a:pt x="409890" y="520627"/>
                  <a:pt x="422818" y="544158"/>
                </a:cubicBezTo>
                <a:cubicBezTo>
                  <a:pt x="423841" y="556071"/>
                  <a:pt x="418197" y="562057"/>
                  <a:pt x="424082" y="573383"/>
                </a:cubicBezTo>
                <a:cubicBezTo>
                  <a:pt x="420609" y="573421"/>
                  <a:pt x="416999" y="573780"/>
                  <a:pt x="413202" y="573678"/>
                </a:cubicBezTo>
                <a:cubicBezTo>
                  <a:pt x="424494" y="564382"/>
                  <a:pt x="402305" y="539165"/>
                  <a:pt x="400261" y="523372"/>
                </a:cubicBezTo>
                <a:cubicBezTo>
                  <a:pt x="400122" y="521018"/>
                  <a:pt x="404333" y="517474"/>
                  <a:pt x="402617" y="512530"/>
                </a:cubicBezTo>
                <a:cubicBezTo>
                  <a:pt x="402756" y="512207"/>
                  <a:pt x="394838" y="509187"/>
                  <a:pt x="394419" y="507478"/>
                </a:cubicBezTo>
                <a:cubicBezTo>
                  <a:pt x="390154" y="494171"/>
                  <a:pt x="398619" y="479834"/>
                  <a:pt x="382276" y="478547"/>
                </a:cubicBezTo>
                <a:cubicBezTo>
                  <a:pt x="381607" y="435427"/>
                  <a:pt x="343261" y="409386"/>
                  <a:pt x="336992" y="370362"/>
                </a:cubicBezTo>
                <a:cubicBezTo>
                  <a:pt x="322034" y="360491"/>
                  <a:pt x="305595" y="352279"/>
                  <a:pt x="297901" y="334441"/>
                </a:cubicBezTo>
                <a:cubicBezTo>
                  <a:pt x="281280" y="336475"/>
                  <a:pt x="271178" y="315308"/>
                  <a:pt x="259137" y="309368"/>
                </a:cubicBezTo>
                <a:cubicBezTo>
                  <a:pt x="211766" y="285567"/>
                  <a:pt x="145420" y="277322"/>
                  <a:pt x="92909" y="257433"/>
                </a:cubicBezTo>
                <a:cubicBezTo>
                  <a:pt x="112593" y="275071"/>
                  <a:pt x="155051" y="282610"/>
                  <a:pt x="175804" y="307590"/>
                </a:cubicBezTo>
                <a:cubicBezTo>
                  <a:pt x="180063" y="307508"/>
                  <a:pt x="184786" y="307243"/>
                  <a:pt x="189184" y="306839"/>
                </a:cubicBezTo>
                <a:cubicBezTo>
                  <a:pt x="207899" y="332091"/>
                  <a:pt x="255227" y="357785"/>
                  <a:pt x="268158" y="389349"/>
                </a:cubicBezTo>
                <a:cubicBezTo>
                  <a:pt x="246024" y="380984"/>
                  <a:pt x="233052" y="362023"/>
                  <a:pt x="220405" y="343203"/>
                </a:cubicBezTo>
                <a:cubicBezTo>
                  <a:pt x="167889" y="312602"/>
                  <a:pt x="120835" y="275552"/>
                  <a:pt x="60454" y="253427"/>
                </a:cubicBezTo>
                <a:cubicBezTo>
                  <a:pt x="60636" y="248533"/>
                  <a:pt x="69341" y="251510"/>
                  <a:pt x="71006" y="247637"/>
                </a:cubicBezTo>
                <a:cubicBezTo>
                  <a:pt x="58548" y="237311"/>
                  <a:pt x="34515" y="226217"/>
                  <a:pt x="21690" y="225678"/>
                </a:cubicBezTo>
                <a:cubicBezTo>
                  <a:pt x="20583" y="233615"/>
                  <a:pt x="33275" y="247866"/>
                  <a:pt x="42028" y="254304"/>
                </a:cubicBezTo>
                <a:cubicBezTo>
                  <a:pt x="29995" y="261754"/>
                  <a:pt x="16469" y="246763"/>
                  <a:pt x="14287" y="233968"/>
                </a:cubicBezTo>
                <a:cubicBezTo>
                  <a:pt x="9706" y="239267"/>
                  <a:pt x="6230" y="231271"/>
                  <a:pt x="1047" y="237075"/>
                </a:cubicBezTo>
                <a:cubicBezTo>
                  <a:pt x="-105" y="246905"/>
                  <a:pt x="7488" y="247108"/>
                  <a:pt x="7353" y="255464"/>
                </a:cubicBezTo>
                <a:lnTo>
                  <a:pt x="230" y="254613"/>
                </a:lnTo>
                <a:lnTo>
                  <a:pt x="230" y="218814"/>
                </a:lnTo>
                <a:lnTo>
                  <a:pt x="6873" y="220840"/>
                </a:lnTo>
                <a:cubicBezTo>
                  <a:pt x="9255" y="217083"/>
                  <a:pt x="7564" y="213201"/>
                  <a:pt x="3720" y="210640"/>
                </a:cubicBezTo>
                <a:lnTo>
                  <a:pt x="230" y="210148"/>
                </a:lnTo>
                <a:lnTo>
                  <a:pt x="230" y="201301"/>
                </a:lnTo>
                <a:lnTo>
                  <a:pt x="58538" y="230853"/>
                </a:lnTo>
                <a:cubicBezTo>
                  <a:pt x="85484" y="244106"/>
                  <a:pt x="114043" y="255615"/>
                  <a:pt x="148235" y="260941"/>
                </a:cubicBezTo>
                <a:cubicBezTo>
                  <a:pt x="124247" y="247954"/>
                  <a:pt x="107663" y="226677"/>
                  <a:pt x="79047" y="218204"/>
                </a:cubicBezTo>
                <a:cubicBezTo>
                  <a:pt x="71864" y="203643"/>
                  <a:pt x="62737" y="190925"/>
                  <a:pt x="48152" y="184657"/>
                </a:cubicBezTo>
                <a:cubicBezTo>
                  <a:pt x="38885" y="166907"/>
                  <a:pt x="29153" y="149340"/>
                  <a:pt x="11093" y="140430"/>
                </a:cubicBezTo>
                <a:cubicBezTo>
                  <a:pt x="8637" y="134977"/>
                  <a:pt x="6745" y="123073"/>
                  <a:pt x="2746" y="112272"/>
                </a:cubicBezTo>
                <a:lnTo>
                  <a:pt x="230" y="107682"/>
                </a:lnTo>
                <a:close/>
                <a:moveTo>
                  <a:pt x="1163" y="17"/>
                </a:moveTo>
                <a:cubicBezTo>
                  <a:pt x="11394" y="-558"/>
                  <a:pt x="36911" y="14233"/>
                  <a:pt x="42283" y="16924"/>
                </a:cubicBezTo>
                <a:cubicBezTo>
                  <a:pt x="74050" y="33254"/>
                  <a:pt x="96696" y="44897"/>
                  <a:pt x="119013" y="51047"/>
                </a:cubicBezTo>
                <a:cubicBezTo>
                  <a:pt x="123832" y="60385"/>
                  <a:pt x="110125" y="52963"/>
                  <a:pt x="111146" y="59522"/>
                </a:cubicBezTo>
                <a:cubicBezTo>
                  <a:pt x="129712" y="60999"/>
                  <a:pt x="143605" y="68882"/>
                  <a:pt x="144398" y="82227"/>
                </a:cubicBezTo>
                <a:cubicBezTo>
                  <a:pt x="163662" y="90122"/>
                  <a:pt x="178344" y="103317"/>
                  <a:pt x="191684" y="117844"/>
                </a:cubicBezTo>
                <a:cubicBezTo>
                  <a:pt x="248456" y="143008"/>
                  <a:pt x="294122" y="180608"/>
                  <a:pt x="359037" y="196651"/>
                </a:cubicBezTo>
                <a:cubicBezTo>
                  <a:pt x="383545" y="231661"/>
                  <a:pt x="440496" y="246574"/>
                  <a:pt x="451720" y="286583"/>
                </a:cubicBezTo>
                <a:cubicBezTo>
                  <a:pt x="489182" y="303065"/>
                  <a:pt x="498558" y="354516"/>
                  <a:pt x="525652" y="374572"/>
                </a:cubicBezTo>
                <a:cubicBezTo>
                  <a:pt x="530988" y="397899"/>
                  <a:pt x="538544" y="418739"/>
                  <a:pt x="552625" y="432439"/>
                </a:cubicBezTo>
                <a:cubicBezTo>
                  <a:pt x="551293" y="455194"/>
                  <a:pt x="567778" y="464192"/>
                  <a:pt x="571403" y="493284"/>
                </a:cubicBezTo>
                <a:cubicBezTo>
                  <a:pt x="576468" y="530645"/>
                  <a:pt x="573523" y="566093"/>
                  <a:pt x="589274" y="589307"/>
                </a:cubicBezTo>
                <a:cubicBezTo>
                  <a:pt x="573880" y="635848"/>
                  <a:pt x="582011" y="695560"/>
                  <a:pt x="572035" y="742901"/>
                </a:cubicBezTo>
                <a:cubicBezTo>
                  <a:pt x="545522" y="772427"/>
                  <a:pt x="536096" y="813121"/>
                  <a:pt x="511757" y="839374"/>
                </a:cubicBezTo>
                <a:cubicBezTo>
                  <a:pt x="520002" y="847889"/>
                  <a:pt x="504915" y="857084"/>
                  <a:pt x="502001" y="863865"/>
                </a:cubicBezTo>
                <a:cubicBezTo>
                  <a:pt x="514824" y="864403"/>
                  <a:pt x="498899" y="864825"/>
                  <a:pt x="502328" y="872035"/>
                </a:cubicBezTo>
                <a:cubicBezTo>
                  <a:pt x="508625" y="871683"/>
                  <a:pt x="514921" y="871330"/>
                  <a:pt x="521078" y="871297"/>
                </a:cubicBezTo>
                <a:cubicBezTo>
                  <a:pt x="549295" y="822617"/>
                  <a:pt x="613085" y="806434"/>
                  <a:pt x="630973" y="748727"/>
                </a:cubicBezTo>
                <a:cubicBezTo>
                  <a:pt x="654669" y="732905"/>
                  <a:pt x="655079" y="718549"/>
                  <a:pt x="663071" y="685653"/>
                </a:cubicBezTo>
                <a:cubicBezTo>
                  <a:pt x="683387" y="666084"/>
                  <a:pt x="682037" y="654031"/>
                  <a:pt x="686648" y="614709"/>
                </a:cubicBezTo>
                <a:cubicBezTo>
                  <a:pt x="692892" y="600183"/>
                  <a:pt x="713389" y="575721"/>
                  <a:pt x="703012" y="563231"/>
                </a:cubicBezTo>
                <a:cubicBezTo>
                  <a:pt x="706252" y="561946"/>
                  <a:pt x="708983" y="560060"/>
                  <a:pt x="710880" y="557433"/>
                </a:cubicBezTo>
                <a:cubicBezTo>
                  <a:pt x="703557" y="543196"/>
                  <a:pt x="723358" y="512316"/>
                  <a:pt x="715566" y="484874"/>
                </a:cubicBezTo>
                <a:cubicBezTo>
                  <a:pt x="723477" y="471829"/>
                  <a:pt x="728006" y="455037"/>
                  <a:pt x="740594" y="446297"/>
                </a:cubicBezTo>
                <a:cubicBezTo>
                  <a:pt x="729249" y="441421"/>
                  <a:pt x="749433" y="438239"/>
                  <a:pt x="742157" y="422110"/>
                </a:cubicBezTo>
                <a:cubicBezTo>
                  <a:pt x="764644" y="396590"/>
                  <a:pt x="779584" y="366296"/>
                  <a:pt x="802764" y="336487"/>
                </a:cubicBezTo>
                <a:cubicBezTo>
                  <a:pt x="800078" y="336479"/>
                  <a:pt x="799894" y="338694"/>
                  <a:pt x="797579" y="339612"/>
                </a:cubicBezTo>
                <a:cubicBezTo>
                  <a:pt x="814651" y="313295"/>
                  <a:pt x="834546" y="289338"/>
                  <a:pt x="853470" y="264965"/>
                </a:cubicBezTo>
                <a:cubicBezTo>
                  <a:pt x="850136" y="264679"/>
                  <a:pt x="847127" y="264533"/>
                  <a:pt x="847958" y="259918"/>
                </a:cubicBezTo>
                <a:cubicBezTo>
                  <a:pt x="857448" y="257496"/>
                  <a:pt x="863926" y="252249"/>
                  <a:pt x="868737" y="245521"/>
                </a:cubicBezTo>
                <a:cubicBezTo>
                  <a:pt x="867338" y="224651"/>
                  <a:pt x="900435" y="212870"/>
                  <a:pt x="906674" y="190310"/>
                </a:cubicBezTo>
                <a:cubicBezTo>
                  <a:pt x="943013" y="182599"/>
                  <a:pt x="945772" y="144012"/>
                  <a:pt x="990772" y="143847"/>
                </a:cubicBezTo>
                <a:cubicBezTo>
                  <a:pt x="1002988" y="131505"/>
                  <a:pt x="1025112" y="118450"/>
                  <a:pt x="1059602" y="119505"/>
                </a:cubicBezTo>
                <a:cubicBezTo>
                  <a:pt x="1067374" y="106783"/>
                  <a:pt x="1097702" y="114845"/>
                  <a:pt x="1101815" y="99021"/>
                </a:cubicBezTo>
                <a:cubicBezTo>
                  <a:pt x="1167182" y="90783"/>
                  <a:pt x="1239992" y="61649"/>
                  <a:pt x="1299348" y="71862"/>
                </a:cubicBezTo>
                <a:cubicBezTo>
                  <a:pt x="1303275" y="55576"/>
                  <a:pt x="1329116" y="70505"/>
                  <a:pt x="1344714" y="61912"/>
                </a:cubicBezTo>
                <a:cubicBezTo>
                  <a:pt x="1347399" y="64595"/>
                  <a:pt x="1350226" y="66957"/>
                  <a:pt x="1353236" y="69780"/>
                </a:cubicBezTo>
                <a:cubicBezTo>
                  <a:pt x="1396198" y="67210"/>
                  <a:pt x="1438429" y="84211"/>
                  <a:pt x="1470151" y="102434"/>
                </a:cubicBezTo>
                <a:cubicBezTo>
                  <a:pt x="1537600" y="94708"/>
                  <a:pt x="1569563" y="132920"/>
                  <a:pt x="1624561" y="125579"/>
                </a:cubicBezTo>
                <a:cubicBezTo>
                  <a:pt x="1650866" y="145682"/>
                  <a:pt x="1681369" y="132784"/>
                  <a:pt x="1713732" y="135219"/>
                </a:cubicBezTo>
                <a:cubicBezTo>
                  <a:pt x="1764335" y="138994"/>
                  <a:pt x="1796989" y="172913"/>
                  <a:pt x="1842787" y="191449"/>
                </a:cubicBezTo>
                <a:cubicBezTo>
                  <a:pt x="1872561" y="203478"/>
                  <a:pt x="1900715" y="214814"/>
                  <a:pt x="1925354" y="233433"/>
                </a:cubicBezTo>
                <a:cubicBezTo>
                  <a:pt x="1941323" y="231119"/>
                  <a:pt x="1947486" y="239121"/>
                  <a:pt x="1958136" y="242933"/>
                </a:cubicBezTo>
                <a:cubicBezTo>
                  <a:pt x="2000491" y="230159"/>
                  <a:pt x="2043140" y="251548"/>
                  <a:pt x="2089990" y="247971"/>
                </a:cubicBezTo>
                <a:cubicBezTo>
                  <a:pt x="2171469" y="242451"/>
                  <a:pt x="2270443" y="228386"/>
                  <a:pt x="2325050" y="275566"/>
                </a:cubicBezTo>
                <a:cubicBezTo>
                  <a:pt x="2327650" y="290067"/>
                  <a:pt x="2320851" y="303208"/>
                  <a:pt x="2321597" y="315766"/>
                </a:cubicBezTo>
                <a:cubicBezTo>
                  <a:pt x="2322771" y="348777"/>
                  <a:pt x="2336355" y="388651"/>
                  <a:pt x="2326229" y="414894"/>
                </a:cubicBezTo>
                <a:cubicBezTo>
                  <a:pt x="2323871" y="420382"/>
                  <a:pt x="2315492" y="422900"/>
                  <a:pt x="2313319" y="428850"/>
                </a:cubicBezTo>
                <a:cubicBezTo>
                  <a:pt x="2313596" y="428205"/>
                  <a:pt x="2319061" y="432465"/>
                  <a:pt x="2318831" y="433897"/>
                </a:cubicBezTo>
                <a:cubicBezTo>
                  <a:pt x="2318463" y="438327"/>
                  <a:pt x="2309624" y="446383"/>
                  <a:pt x="2309071" y="450352"/>
                </a:cubicBezTo>
                <a:cubicBezTo>
                  <a:pt x="2304267" y="473146"/>
                  <a:pt x="2305207" y="502233"/>
                  <a:pt x="2296515" y="526032"/>
                </a:cubicBezTo>
                <a:cubicBezTo>
                  <a:pt x="2299847" y="526317"/>
                  <a:pt x="2302857" y="526463"/>
                  <a:pt x="2302025" y="531077"/>
                </a:cubicBezTo>
                <a:cubicBezTo>
                  <a:pt x="2294299" y="539229"/>
                  <a:pt x="2291018" y="550440"/>
                  <a:pt x="2290238" y="566549"/>
                </a:cubicBezTo>
                <a:cubicBezTo>
                  <a:pt x="2357454" y="554898"/>
                  <a:pt x="2424345" y="537754"/>
                  <a:pt x="2493606" y="544574"/>
                </a:cubicBezTo>
                <a:cubicBezTo>
                  <a:pt x="2538228" y="527421"/>
                  <a:pt x="2579640" y="575814"/>
                  <a:pt x="2618713" y="574247"/>
                </a:cubicBezTo>
                <a:cubicBezTo>
                  <a:pt x="2617140" y="574336"/>
                  <a:pt x="2615846" y="576458"/>
                  <a:pt x="2618716" y="576926"/>
                </a:cubicBezTo>
                <a:cubicBezTo>
                  <a:pt x="2643113" y="575557"/>
                  <a:pt x="2661264" y="580679"/>
                  <a:pt x="2676224" y="595905"/>
                </a:cubicBezTo>
                <a:cubicBezTo>
                  <a:pt x="2720963" y="628517"/>
                  <a:pt x="2789299" y="635704"/>
                  <a:pt x="2845606" y="655696"/>
                </a:cubicBezTo>
                <a:cubicBezTo>
                  <a:pt x="2846117" y="658975"/>
                  <a:pt x="2845425" y="663267"/>
                  <a:pt x="2848759" y="663552"/>
                </a:cubicBezTo>
                <a:cubicBezTo>
                  <a:pt x="2880284" y="659892"/>
                  <a:pt x="2913205" y="669070"/>
                  <a:pt x="2932885" y="678674"/>
                </a:cubicBezTo>
                <a:cubicBezTo>
                  <a:pt x="2965378" y="664722"/>
                  <a:pt x="3008682" y="697098"/>
                  <a:pt x="3049472" y="703156"/>
                </a:cubicBezTo>
                <a:cubicBezTo>
                  <a:pt x="3070030" y="706254"/>
                  <a:pt x="3091326" y="705845"/>
                  <a:pt x="3079571" y="718005"/>
                </a:cubicBezTo>
                <a:cubicBezTo>
                  <a:pt x="3089570" y="716183"/>
                  <a:pt x="3089200" y="715258"/>
                  <a:pt x="3103829" y="714279"/>
                </a:cubicBezTo>
                <a:cubicBezTo>
                  <a:pt x="3121199" y="730156"/>
                  <a:pt x="3157399" y="725445"/>
                  <a:pt x="3175046" y="740678"/>
                </a:cubicBezTo>
                <a:cubicBezTo>
                  <a:pt x="3223895" y="754788"/>
                  <a:pt x="3273045" y="720840"/>
                  <a:pt x="3313505" y="713371"/>
                </a:cubicBezTo>
                <a:cubicBezTo>
                  <a:pt x="3363640" y="703940"/>
                  <a:pt x="3399015" y="717231"/>
                  <a:pt x="3430416" y="740671"/>
                </a:cubicBezTo>
                <a:cubicBezTo>
                  <a:pt x="3427779" y="741448"/>
                  <a:pt x="3424214" y="745270"/>
                  <a:pt x="3428058" y="746158"/>
                </a:cubicBezTo>
                <a:cubicBezTo>
                  <a:pt x="3431393" y="749120"/>
                  <a:pt x="3437689" y="748767"/>
                  <a:pt x="3444447" y="748229"/>
                </a:cubicBezTo>
                <a:cubicBezTo>
                  <a:pt x="3464002" y="782256"/>
                  <a:pt x="3520169" y="802570"/>
                  <a:pt x="3534771" y="840971"/>
                </a:cubicBezTo>
                <a:cubicBezTo>
                  <a:pt x="3534908" y="837971"/>
                  <a:pt x="3530741" y="836943"/>
                  <a:pt x="3534443" y="835476"/>
                </a:cubicBezTo>
                <a:cubicBezTo>
                  <a:pt x="3571692" y="888197"/>
                  <a:pt x="3605224" y="915610"/>
                  <a:pt x="3647794" y="964883"/>
                </a:cubicBezTo>
                <a:cubicBezTo>
                  <a:pt x="3643210" y="964825"/>
                  <a:pt x="3640990" y="967312"/>
                  <a:pt x="3639926" y="970680"/>
                </a:cubicBezTo>
                <a:cubicBezTo>
                  <a:pt x="3649601" y="968719"/>
                  <a:pt x="3653030" y="973252"/>
                  <a:pt x="3659003" y="975437"/>
                </a:cubicBezTo>
                <a:cubicBezTo>
                  <a:pt x="3660543" y="1004016"/>
                  <a:pt x="3687547" y="1027860"/>
                  <a:pt x="3710563" y="1043104"/>
                </a:cubicBezTo>
                <a:cubicBezTo>
                  <a:pt x="3734703" y="1082543"/>
                  <a:pt x="3765645" y="1114198"/>
                  <a:pt x="3806072" y="1135397"/>
                </a:cubicBezTo>
                <a:cubicBezTo>
                  <a:pt x="3805337" y="1149615"/>
                  <a:pt x="3817749" y="1159154"/>
                  <a:pt x="3823586" y="1164340"/>
                </a:cubicBezTo>
                <a:cubicBezTo>
                  <a:pt x="3820256" y="1172087"/>
                  <a:pt x="3826004" y="1186414"/>
                  <a:pt x="3819666" y="1196692"/>
                </a:cubicBezTo>
                <a:cubicBezTo>
                  <a:pt x="3822353" y="1199376"/>
                  <a:pt x="3829806" y="1197224"/>
                  <a:pt x="3828189" y="1204561"/>
                </a:cubicBezTo>
                <a:cubicBezTo>
                  <a:pt x="3811985" y="1205628"/>
                  <a:pt x="3829493" y="1221185"/>
                  <a:pt x="3823941" y="1228741"/>
                </a:cubicBezTo>
                <a:cubicBezTo>
                  <a:pt x="3820148" y="1233995"/>
                  <a:pt x="3824219" y="1228096"/>
                  <a:pt x="3827093" y="1239274"/>
                </a:cubicBezTo>
                <a:cubicBezTo>
                  <a:pt x="3830665" y="1251518"/>
                  <a:pt x="3820859" y="1267189"/>
                  <a:pt x="3826329" y="1282161"/>
                </a:cubicBezTo>
                <a:cubicBezTo>
                  <a:pt x="3815822" y="1288735"/>
                  <a:pt x="3803648" y="1293830"/>
                  <a:pt x="3803333" y="1309755"/>
                </a:cubicBezTo>
                <a:cubicBezTo>
                  <a:pt x="3793472" y="1311255"/>
                  <a:pt x="3783895" y="1322817"/>
                  <a:pt x="3788063" y="1329200"/>
                </a:cubicBezTo>
                <a:cubicBezTo>
                  <a:pt x="3766449" y="1342855"/>
                  <a:pt x="3739655" y="1364994"/>
                  <a:pt x="3731377" y="1382470"/>
                </a:cubicBezTo>
                <a:cubicBezTo>
                  <a:pt x="3706336" y="1394271"/>
                  <a:pt x="3689407" y="1425623"/>
                  <a:pt x="3666493" y="1430690"/>
                </a:cubicBezTo>
                <a:cubicBezTo>
                  <a:pt x="3661220" y="1442955"/>
                  <a:pt x="3647936" y="1447954"/>
                  <a:pt x="3637986" y="1455918"/>
                </a:cubicBezTo>
                <a:cubicBezTo>
                  <a:pt x="3632352" y="1486003"/>
                  <a:pt x="3587634" y="1493553"/>
                  <a:pt x="3587138" y="1519728"/>
                </a:cubicBezTo>
                <a:cubicBezTo>
                  <a:pt x="3576585" y="1522841"/>
                  <a:pt x="3571031" y="1530399"/>
                  <a:pt x="3563674" y="1536797"/>
                </a:cubicBezTo>
                <a:cubicBezTo>
                  <a:pt x="3555771" y="1565907"/>
                  <a:pt x="3530682" y="1571569"/>
                  <a:pt x="3517868" y="1595127"/>
                </a:cubicBezTo>
                <a:cubicBezTo>
                  <a:pt x="3456734" y="1642664"/>
                  <a:pt x="3364382" y="1661867"/>
                  <a:pt x="3277357" y="1685657"/>
                </a:cubicBezTo>
                <a:cubicBezTo>
                  <a:pt x="3269353" y="1694454"/>
                  <a:pt x="3246022" y="1700489"/>
                  <a:pt x="3231991" y="1695607"/>
                </a:cubicBezTo>
                <a:cubicBezTo>
                  <a:pt x="3126083" y="1731167"/>
                  <a:pt x="3020034" y="1767048"/>
                  <a:pt x="2911301" y="1800247"/>
                </a:cubicBezTo>
                <a:cubicBezTo>
                  <a:pt x="2921999" y="1807522"/>
                  <a:pt x="2923025" y="1824789"/>
                  <a:pt x="2944552" y="1820273"/>
                </a:cubicBezTo>
                <a:cubicBezTo>
                  <a:pt x="2949611" y="1846923"/>
                  <a:pt x="2974386" y="1859865"/>
                  <a:pt x="2987123" y="1869545"/>
                </a:cubicBezTo>
                <a:cubicBezTo>
                  <a:pt x="2982539" y="1869488"/>
                  <a:pt x="2980317" y="1871976"/>
                  <a:pt x="2979254" y="1875343"/>
                </a:cubicBezTo>
                <a:cubicBezTo>
                  <a:pt x="2987493" y="1873147"/>
                  <a:pt x="2987404" y="1879611"/>
                  <a:pt x="2995645" y="1877416"/>
                </a:cubicBezTo>
                <a:lnTo>
                  <a:pt x="3015093" y="1899350"/>
                </a:lnTo>
                <a:lnTo>
                  <a:pt x="2985867" y="1899350"/>
                </a:lnTo>
                <a:lnTo>
                  <a:pt x="2974561" y="1887381"/>
                </a:lnTo>
                <a:cubicBezTo>
                  <a:pt x="2960722" y="1870438"/>
                  <a:pt x="2948156" y="1852991"/>
                  <a:pt x="2929517" y="1843641"/>
                </a:cubicBezTo>
                <a:cubicBezTo>
                  <a:pt x="2942152" y="1835687"/>
                  <a:pt x="2917108" y="1839455"/>
                  <a:pt x="2920526" y="1825246"/>
                </a:cubicBezTo>
                <a:cubicBezTo>
                  <a:pt x="2876530" y="1794482"/>
                  <a:pt x="2813168" y="1735509"/>
                  <a:pt x="2754272" y="1719759"/>
                </a:cubicBezTo>
                <a:cubicBezTo>
                  <a:pt x="2695190" y="1703545"/>
                  <a:pt x="2598289" y="1702056"/>
                  <a:pt x="2522038" y="1697203"/>
                </a:cubicBezTo>
                <a:cubicBezTo>
                  <a:pt x="2467360" y="1693974"/>
                  <a:pt x="2422200" y="1651620"/>
                  <a:pt x="2373463" y="1679243"/>
                </a:cubicBezTo>
                <a:cubicBezTo>
                  <a:pt x="2383043" y="1673035"/>
                  <a:pt x="2376050" y="1666970"/>
                  <a:pt x="2391419" y="1665162"/>
                </a:cubicBezTo>
                <a:lnTo>
                  <a:pt x="2390494" y="1665528"/>
                </a:lnTo>
                <a:cubicBezTo>
                  <a:pt x="2382712" y="1659508"/>
                  <a:pt x="2372531" y="1663545"/>
                  <a:pt x="2363548" y="1661215"/>
                </a:cubicBezTo>
                <a:cubicBezTo>
                  <a:pt x="2345444" y="1656877"/>
                  <a:pt x="2328633" y="1645063"/>
                  <a:pt x="2311545" y="1639248"/>
                </a:cubicBezTo>
                <a:cubicBezTo>
                  <a:pt x="2292700" y="1633061"/>
                  <a:pt x="2272516" y="1633565"/>
                  <a:pt x="2251678" y="1625757"/>
                </a:cubicBezTo>
                <a:cubicBezTo>
                  <a:pt x="2236166" y="1619855"/>
                  <a:pt x="2217365" y="1609098"/>
                  <a:pt x="2196992" y="1603785"/>
                </a:cubicBezTo>
                <a:cubicBezTo>
                  <a:pt x="2150181" y="1592080"/>
                  <a:pt x="2102637" y="1597271"/>
                  <a:pt x="2046061" y="1593990"/>
                </a:cubicBezTo>
                <a:cubicBezTo>
                  <a:pt x="2043701" y="1596800"/>
                  <a:pt x="2041018" y="1599471"/>
                  <a:pt x="2038194" y="1602465"/>
                </a:cubicBezTo>
                <a:cubicBezTo>
                  <a:pt x="2020065" y="1592378"/>
                  <a:pt x="1998059" y="1585503"/>
                  <a:pt x="1974435" y="1583955"/>
                </a:cubicBezTo>
                <a:cubicBezTo>
                  <a:pt x="1950812" y="1582407"/>
                  <a:pt x="1925570" y="1586188"/>
                  <a:pt x="1900970" y="1597413"/>
                </a:cubicBezTo>
                <a:cubicBezTo>
                  <a:pt x="1898659" y="1606364"/>
                  <a:pt x="1909721" y="1601175"/>
                  <a:pt x="1914676" y="1602156"/>
                </a:cubicBezTo>
                <a:cubicBezTo>
                  <a:pt x="1915791" y="1610285"/>
                  <a:pt x="1906021" y="1607998"/>
                  <a:pt x="1901764" y="1610757"/>
                </a:cubicBezTo>
                <a:cubicBezTo>
                  <a:pt x="1955661" y="1630095"/>
                  <a:pt x="2009591" y="1618089"/>
                  <a:pt x="2064509" y="1641309"/>
                </a:cubicBezTo>
                <a:cubicBezTo>
                  <a:pt x="2063399" y="1643891"/>
                  <a:pt x="2062429" y="1646151"/>
                  <a:pt x="2059466" y="1646790"/>
                </a:cubicBezTo>
                <a:cubicBezTo>
                  <a:pt x="2102063" y="1654007"/>
                  <a:pt x="2121199" y="1686323"/>
                  <a:pt x="2163795" y="1693539"/>
                </a:cubicBezTo>
                <a:cubicBezTo>
                  <a:pt x="2171295" y="1694850"/>
                  <a:pt x="2171809" y="1703484"/>
                  <a:pt x="2175144" y="1709126"/>
                </a:cubicBezTo>
                <a:cubicBezTo>
                  <a:pt x="2200422" y="1709280"/>
                  <a:pt x="2195250" y="1733827"/>
                  <a:pt x="2224787" y="1733901"/>
                </a:cubicBezTo>
                <a:cubicBezTo>
                  <a:pt x="2229102" y="1756024"/>
                  <a:pt x="2256604" y="1756370"/>
                  <a:pt x="2256008" y="1770265"/>
                </a:cubicBezTo>
                <a:cubicBezTo>
                  <a:pt x="2274577" y="1779776"/>
                  <a:pt x="2295188" y="1797047"/>
                  <a:pt x="2324866" y="1802153"/>
                </a:cubicBezTo>
                <a:cubicBezTo>
                  <a:pt x="2314130" y="1810160"/>
                  <a:pt x="2343806" y="1812588"/>
                  <a:pt x="2352281" y="1816994"/>
                </a:cubicBezTo>
                <a:cubicBezTo>
                  <a:pt x="2332886" y="1825485"/>
                  <a:pt x="2360061" y="1820338"/>
                  <a:pt x="2371826" y="1832277"/>
                </a:cubicBezTo>
                <a:cubicBezTo>
                  <a:pt x="2373679" y="1834221"/>
                  <a:pt x="2370534" y="1842430"/>
                  <a:pt x="2378130" y="1847990"/>
                </a:cubicBezTo>
                <a:cubicBezTo>
                  <a:pt x="2379935" y="1849148"/>
                  <a:pt x="2381136" y="1842779"/>
                  <a:pt x="2380488" y="1842501"/>
                </a:cubicBezTo>
                <a:cubicBezTo>
                  <a:pt x="2393316" y="1851074"/>
                  <a:pt x="2394106" y="1856385"/>
                  <a:pt x="2405542" y="1857475"/>
                </a:cubicBezTo>
                <a:cubicBezTo>
                  <a:pt x="2406145" y="1862323"/>
                  <a:pt x="2402581" y="1863469"/>
                  <a:pt x="2403186" y="1868319"/>
                </a:cubicBezTo>
                <a:cubicBezTo>
                  <a:pt x="2417355" y="1872878"/>
                  <a:pt x="2423286" y="1882310"/>
                  <a:pt x="2435967" y="1877817"/>
                </a:cubicBezTo>
                <a:cubicBezTo>
                  <a:pt x="2443425" y="1883699"/>
                  <a:pt x="2429305" y="1885280"/>
                  <a:pt x="2436762" y="1891161"/>
                </a:cubicBezTo>
                <a:cubicBezTo>
                  <a:pt x="2448219" y="1888628"/>
                  <a:pt x="2455037" y="1891080"/>
                  <a:pt x="2461352" y="1894033"/>
                </a:cubicBezTo>
                <a:lnTo>
                  <a:pt x="2480870" y="1899350"/>
                </a:lnTo>
                <a:lnTo>
                  <a:pt x="2428913" y="1899350"/>
                </a:lnTo>
                <a:lnTo>
                  <a:pt x="2428386" y="1899036"/>
                </a:lnTo>
                <a:cubicBezTo>
                  <a:pt x="2351153" y="1877698"/>
                  <a:pt x="2264157" y="1867462"/>
                  <a:pt x="2171424" y="1864323"/>
                </a:cubicBezTo>
                <a:cubicBezTo>
                  <a:pt x="1954615" y="1856811"/>
                  <a:pt x="1743897" y="1906603"/>
                  <a:pt x="1556573" y="1884992"/>
                </a:cubicBezTo>
                <a:cubicBezTo>
                  <a:pt x="1607449" y="1880087"/>
                  <a:pt x="1734625" y="1880820"/>
                  <a:pt x="1824852" y="1871027"/>
                </a:cubicBezTo>
                <a:cubicBezTo>
                  <a:pt x="1676419" y="1855423"/>
                  <a:pt x="1534656" y="1848422"/>
                  <a:pt x="1400896" y="1827267"/>
                </a:cubicBezTo>
                <a:cubicBezTo>
                  <a:pt x="1488299" y="1817790"/>
                  <a:pt x="1575533" y="1842661"/>
                  <a:pt x="1662573" y="1848324"/>
                </a:cubicBezTo>
                <a:cubicBezTo>
                  <a:pt x="1723778" y="1852448"/>
                  <a:pt x="1786834" y="1853159"/>
                  <a:pt x="1856513" y="1859011"/>
                </a:cubicBezTo>
                <a:cubicBezTo>
                  <a:pt x="1867161" y="1860146"/>
                  <a:pt x="1846192" y="1863372"/>
                  <a:pt x="1856841" y="1864506"/>
                </a:cubicBezTo>
                <a:cubicBezTo>
                  <a:pt x="1961975" y="1853089"/>
                  <a:pt x="2062443" y="1864144"/>
                  <a:pt x="2149382" y="1854851"/>
                </a:cubicBezTo>
                <a:cubicBezTo>
                  <a:pt x="2158965" y="1853997"/>
                  <a:pt x="2168638" y="1846680"/>
                  <a:pt x="2178360" y="1845505"/>
                </a:cubicBezTo>
                <a:cubicBezTo>
                  <a:pt x="2184793" y="1844828"/>
                  <a:pt x="2191325" y="1851076"/>
                  <a:pt x="2197435" y="1850261"/>
                </a:cubicBezTo>
                <a:cubicBezTo>
                  <a:pt x="2210259" y="1848124"/>
                  <a:pt x="2236592" y="1828847"/>
                  <a:pt x="2253357" y="1839876"/>
                </a:cubicBezTo>
                <a:cubicBezTo>
                  <a:pt x="2243685" y="1847192"/>
                  <a:pt x="2225166" y="1846498"/>
                  <a:pt x="2213501" y="1852194"/>
                </a:cubicBezTo>
                <a:cubicBezTo>
                  <a:pt x="2266837" y="1856759"/>
                  <a:pt x="2327954" y="1867347"/>
                  <a:pt x="2391846" y="1874153"/>
                </a:cubicBezTo>
                <a:cubicBezTo>
                  <a:pt x="2381699" y="1860231"/>
                  <a:pt x="2358784" y="1859943"/>
                  <a:pt x="2352754" y="1840908"/>
                </a:cubicBezTo>
                <a:cubicBezTo>
                  <a:pt x="2314320" y="1821331"/>
                  <a:pt x="2275609" y="1805076"/>
                  <a:pt x="2242449" y="1781264"/>
                </a:cubicBezTo>
                <a:cubicBezTo>
                  <a:pt x="2221979" y="1766349"/>
                  <a:pt x="2208170" y="1741292"/>
                  <a:pt x="2181453" y="1735548"/>
                </a:cubicBezTo>
                <a:cubicBezTo>
                  <a:pt x="2180290" y="1721279"/>
                  <a:pt x="2147743" y="1721059"/>
                  <a:pt x="2139680" y="1704974"/>
                </a:cubicBezTo>
                <a:cubicBezTo>
                  <a:pt x="2102177" y="1701094"/>
                  <a:pt x="2084849" y="1672614"/>
                  <a:pt x="2054425" y="1657626"/>
                </a:cubicBezTo>
                <a:cubicBezTo>
                  <a:pt x="2027104" y="1644355"/>
                  <a:pt x="1992523" y="1647084"/>
                  <a:pt x="1957057" y="1642934"/>
                </a:cubicBezTo>
                <a:cubicBezTo>
                  <a:pt x="1932241" y="1639917"/>
                  <a:pt x="1911356" y="1628647"/>
                  <a:pt x="1888993" y="1627067"/>
                </a:cubicBezTo>
                <a:cubicBezTo>
                  <a:pt x="1877930" y="1629579"/>
                  <a:pt x="1883340" y="1614311"/>
                  <a:pt x="1872599" y="1616962"/>
                </a:cubicBezTo>
                <a:cubicBezTo>
                  <a:pt x="1829696" y="1644416"/>
                  <a:pt x="1769971" y="1638634"/>
                  <a:pt x="1719641" y="1626182"/>
                </a:cubicBezTo>
                <a:cubicBezTo>
                  <a:pt x="1707881" y="1624954"/>
                  <a:pt x="1707979" y="1634555"/>
                  <a:pt x="1698534" y="1635085"/>
                </a:cubicBezTo>
                <a:cubicBezTo>
                  <a:pt x="1642743" y="1629083"/>
                  <a:pt x="1592692" y="1618664"/>
                  <a:pt x="1536582" y="1620556"/>
                </a:cubicBezTo>
                <a:cubicBezTo>
                  <a:pt x="1490240" y="1622056"/>
                  <a:pt x="1446316" y="1642951"/>
                  <a:pt x="1400483" y="1645051"/>
                </a:cubicBezTo>
                <a:cubicBezTo>
                  <a:pt x="1358586" y="1646933"/>
                  <a:pt x="1324836" y="1645048"/>
                  <a:pt x="1288175" y="1657975"/>
                </a:cubicBezTo>
                <a:cubicBezTo>
                  <a:pt x="1223971" y="1680481"/>
                  <a:pt x="1149305" y="1696960"/>
                  <a:pt x="1092231" y="1719854"/>
                </a:cubicBezTo>
                <a:cubicBezTo>
                  <a:pt x="1105753" y="1724135"/>
                  <a:pt x="1121125" y="1727682"/>
                  <a:pt x="1138721" y="1734096"/>
                </a:cubicBezTo>
                <a:cubicBezTo>
                  <a:pt x="1123120" y="1737336"/>
                  <a:pt x="1086780" y="1742369"/>
                  <a:pt x="1082006" y="1731138"/>
                </a:cubicBezTo>
                <a:cubicBezTo>
                  <a:pt x="997385" y="1747547"/>
                  <a:pt x="914424" y="1754726"/>
                  <a:pt x="830913" y="1768551"/>
                </a:cubicBezTo>
                <a:cubicBezTo>
                  <a:pt x="786295" y="1791061"/>
                  <a:pt x="711254" y="1803938"/>
                  <a:pt x="649772" y="1803138"/>
                </a:cubicBezTo>
                <a:cubicBezTo>
                  <a:pt x="632225" y="1802863"/>
                  <a:pt x="611807" y="1799442"/>
                  <a:pt x="598100" y="1792023"/>
                </a:cubicBezTo>
                <a:cubicBezTo>
                  <a:pt x="580696" y="1799458"/>
                  <a:pt x="566987" y="1789360"/>
                  <a:pt x="549580" y="1788761"/>
                </a:cubicBezTo>
                <a:cubicBezTo>
                  <a:pt x="587120" y="1777360"/>
                  <a:pt x="646900" y="1797315"/>
                  <a:pt x="697823" y="1793195"/>
                </a:cubicBezTo>
                <a:cubicBezTo>
                  <a:pt x="797959" y="1785366"/>
                  <a:pt x="889043" y="1734257"/>
                  <a:pt x="988446" y="1740647"/>
                </a:cubicBezTo>
                <a:cubicBezTo>
                  <a:pt x="922558" y="1724186"/>
                  <a:pt x="855659" y="1722588"/>
                  <a:pt x="780473" y="1719723"/>
                </a:cubicBezTo>
                <a:cubicBezTo>
                  <a:pt x="808761" y="1725378"/>
                  <a:pt x="835946" y="1741651"/>
                  <a:pt x="869645" y="1732039"/>
                </a:cubicBezTo>
                <a:cubicBezTo>
                  <a:pt x="870069" y="1747136"/>
                  <a:pt x="843263" y="1745176"/>
                  <a:pt x="832475" y="1744365"/>
                </a:cubicBezTo>
                <a:cubicBezTo>
                  <a:pt x="792473" y="1740942"/>
                  <a:pt x="750194" y="1717799"/>
                  <a:pt x="699498" y="1715133"/>
                </a:cubicBezTo>
                <a:cubicBezTo>
                  <a:pt x="649588" y="1712425"/>
                  <a:pt x="587826" y="1706913"/>
                  <a:pt x="530145" y="1714248"/>
                </a:cubicBezTo>
                <a:cubicBezTo>
                  <a:pt x="477001" y="1720856"/>
                  <a:pt x="441270" y="1744126"/>
                  <a:pt x="397994" y="1765300"/>
                </a:cubicBezTo>
                <a:cubicBezTo>
                  <a:pt x="310140" y="1821622"/>
                  <a:pt x="177686" y="1845008"/>
                  <a:pt x="51727" y="1837574"/>
                </a:cubicBezTo>
                <a:lnTo>
                  <a:pt x="230" y="1830127"/>
                </a:lnTo>
                <a:lnTo>
                  <a:pt x="230" y="1803175"/>
                </a:lnTo>
                <a:lnTo>
                  <a:pt x="63014" y="1807582"/>
                </a:lnTo>
                <a:cubicBezTo>
                  <a:pt x="184002" y="1837014"/>
                  <a:pt x="306614" y="1782246"/>
                  <a:pt x="404373" y="1745096"/>
                </a:cubicBezTo>
                <a:cubicBezTo>
                  <a:pt x="428249" y="1719026"/>
                  <a:pt x="464308" y="1703928"/>
                  <a:pt x="498697" y="1687349"/>
                </a:cubicBezTo>
                <a:cubicBezTo>
                  <a:pt x="518721" y="1641650"/>
                  <a:pt x="558430" y="1613587"/>
                  <a:pt x="601659" y="1588951"/>
                </a:cubicBezTo>
                <a:cubicBezTo>
                  <a:pt x="601611" y="1585489"/>
                  <a:pt x="601238" y="1581887"/>
                  <a:pt x="601190" y="1578424"/>
                </a:cubicBezTo>
                <a:cubicBezTo>
                  <a:pt x="618180" y="1574635"/>
                  <a:pt x="636921" y="1555154"/>
                  <a:pt x="659001" y="1549346"/>
                </a:cubicBezTo>
                <a:cubicBezTo>
                  <a:pt x="674368" y="1544860"/>
                  <a:pt x="687056" y="1551077"/>
                  <a:pt x="682793" y="1540449"/>
                </a:cubicBezTo>
                <a:cubicBezTo>
                  <a:pt x="733762" y="1534436"/>
                  <a:pt x="768933" y="1504425"/>
                  <a:pt x="809902" y="1497557"/>
                </a:cubicBezTo>
                <a:cubicBezTo>
                  <a:pt x="805541" y="1480002"/>
                  <a:pt x="852867" y="1500341"/>
                  <a:pt x="844247" y="1482869"/>
                </a:cubicBezTo>
                <a:cubicBezTo>
                  <a:pt x="873967" y="1480729"/>
                  <a:pt x="904747" y="1464508"/>
                  <a:pt x="932623" y="1476489"/>
                </a:cubicBezTo>
                <a:cubicBezTo>
                  <a:pt x="939330" y="1464457"/>
                  <a:pt x="969701" y="1465271"/>
                  <a:pt x="980677" y="1471899"/>
                </a:cubicBezTo>
                <a:cubicBezTo>
                  <a:pt x="1154971" y="1446990"/>
                  <a:pt x="1364322" y="1445944"/>
                  <a:pt x="1525406" y="1390117"/>
                </a:cubicBezTo>
                <a:cubicBezTo>
                  <a:pt x="1580253" y="1361678"/>
                  <a:pt x="1644595" y="1341525"/>
                  <a:pt x="1693606" y="1307902"/>
                </a:cubicBezTo>
                <a:cubicBezTo>
                  <a:pt x="1704255" y="1309036"/>
                  <a:pt x="1701571" y="1309029"/>
                  <a:pt x="1712356" y="1307163"/>
                </a:cubicBezTo>
                <a:cubicBezTo>
                  <a:pt x="1712121" y="1300562"/>
                  <a:pt x="1717074" y="1298865"/>
                  <a:pt x="1711563" y="1293820"/>
                </a:cubicBezTo>
                <a:cubicBezTo>
                  <a:pt x="1731096" y="1285006"/>
                  <a:pt x="1760668" y="1261766"/>
                  <a:pt x="1784640" y="1242621"/>
                </a:cubicBezTo>
                <a:cubicBezTo>
                  <a:pt x="1838479" y="1237076"/>
                  <a:pt x="1831792" y="1193666"/>
                  <a:pt x="1884007" y="1179391"/>
                </a:cubicBezTo>
                <a:cubicBezTo>
                  <a:pt x="1896491" y="1147661"/>
                  <a:pt x="1930230" y="1122771"/>
                  <a:pt x="1942256" y="1099256"/>
                </a:cubicBezTo>
                <a:cubicBezTo>
                  <a:pt x="1950267" y="1103847"/>
                  <a:pt x="1967062" y="1083529"/>
                  <a:pt x="1962570" y="1077009"/>
                </a:cubicBezTo>
                <a:cubicBezTo>
                  <a:pt x="2053373" y="1015836"/>
                  <a:pt x="2088734" y="904066"/>
                  <a:pt x="2147212" y="819824"/>
                </a:cubicBezTo>
                <a:cubicBezTo>
                  <a:pt x="2158165" y="778256"/>
                  <a:pt x="2179117" y="737544"/>
                  <a:pt x="2201187" y="710317"/>
                </a:cubicBezTo>
                <a:cubicBezTo>
                  <a:pt x="2195347" y="697098"/>
                  <a:pt x="2210480" y="683334"/>
                  <a:pt x="2221170" y="677219"/>
                </a:cubicBezTo>
                <a:cubicBezTo>
                  <a:pt x="2215651" y="656107"/>
                  <a:pt x="2238180" y="620663"/>
                  <a:pt x="2252801" y="600941"/>
                </a:cubicBezTo>
                <a:cubicBezTo>
                  <a:pt x="2238913" y="601091"/>
                  <a:pt x="2248815" y="592345"/>
                  <a:pt x="2246496" y="582552"/>
                </a:cubicBezTo>
                <a:cubicBezTo>
                  <a:pt x="2254085" y="577401"/>
                  <a:pt x="2278897" y="569707"/>
                  <a:pt x="2264447" y="560437"/>
                </a:cubicBezTo>
                <a:cubicBezTo>
                  <a:pt x="2269309" y="559848"/>
                  <a:pt x="2273475" y="558197"/>
                  <a:pt x="2275001" y="554646"/>
                </a:cubicBezTo>
                <a:cubicBezTo>
                  <a:pt x="2271565" y="534048"/>
                  <a:pt x="2287942" y="509345"/>
                  <a:pt x="2290242" y="478973"/>
                </a:cubicBezTo>
                <a:cubicBezTo>
                  <a:pt x="2290749" y="474220"/>
                  <a:pt x="2285653" y="468206"/>
                  <a:pt x="2286760" y="462946"/>
                </a:cubicBezTo>
                <a:cubicBezTo>
                  <a:pt x="2290964" y="440658"/>
                  <a:pt x="2307065" y="419279"/>
                  <a:pt x="2310665" y="397497"/>
                </a:cubicBezTo>
                <a:cubicBezTo>
                  <a:pt x="2312603" y="384946"/>
                  <a:pt x="2301949" y="373101"/>
                  <a:pt x="2311897" y="362462"/>
                </a:cubicBezTo>
                <a:cubicBezTo>
                  <a:pt x="2307175" y="362726"/>
                  <a:pt x="2304998" y="360643"/>
                  <a:pt x="2303702" y="357409"/>
                </a:cubicBezTo>
                <a:cubicBezTo>
                  <a:pt x="2320090" y="356803"/>
                  <a:pt x="2303139" y="345311"/>
                  <a:pt x="2302904" y="336032"/>
                </a:cubicBezTo>
                <a:cubicBezTo>
                  <a:pt x="2302902" y="333355"/>
                  <a:pt x="2311141" y="328482"/>
                  <a:pt x="2310305" y="325063"/>
                </a:cubicBezTo>
                <a:cubicBezTo>
                  <a:pt x="2309284" y="318506"/>
                  <a:pt x="2301228" y="315808"/>
                  <a:pt x="2301641" y="309484"/>
                </a:cubicBezTo>
                <a:cubicBezTo>
                  <a:pt x="2302512" y="292267"/>
                  <a:pt x="2312234" y="293768"/>
                  <a:pt x="2297366" y="277435"/>
                </a:cubicBezTo>
                <a:cubicBezTo>
                  <a:pt x="2285003" y="274035"/>
                  <a:pt x="2267780" y="271221"/>
                  <a:pt x="2251531" y="274181"/>
                </a:cubicBezTo>
                <a:cubicBezTo>
                  <a:pt x="2136448" y="293560"/>
                  <a:pt x="2009859" y="358476"/>
                  <a:pt x="1954987" y="431649"/>
                </a:cubicBezTo>
                <a:cubicBezTo>
                  <a:pt x="1951516" y="434364"/>
                  <a:pt x="1945220" y="434718"/>
                  <a:pt x="1941749" y="437433"/>
                </a:cubicBezTo>
                <a:cubicBezTo>
                  <a:pt x="1930051" y="469118"/>
                  <a:pt x="1879418" y="499370"/>
                  <a:pt x="1868230" y="531655"/>
                </a:cubicBezTo>
                <a:cubicBezTo>
                  <a:pt x="1841984" y="539115"/>
                  <a:pt x="1841395" y="566398"/>
                  <a:pt x="1816256" y="568596"/>
                </a:cubicBezTo>
                <a:cubicBezTo>
                  <a:pt x="1816537" y="573306"/>
                  <a:pt x="1816121" y="576953"/>
                  <a:pt x="1814226" y="579579"/>
                </a:cubicBezTo>
                <a:cubicBezTo>
                  <a:pt x="1795800" y="580456"/>
                  <a:pt x="1794233" y="596610"/>
                  <a:pt x="1780535" y="607932"/>
                </a:cubicBezTo>
                <a:cubicBezTo>
                  <a:pt x="1766096" y="620083"/>
                  <a:pt x="1757674" y="627172"/>
                  <a:pt x="1746985" y="638640"/>
                </a:cubicBezTo>
                <a:cubicBezTo>
                  <a:pt x="1735695" y="650616"/>
                  <a:pt x="1716346" y="657215"/>
                  <a:pt x="1710609" y="664310"/>
                </a:cubicBezTo>
                <a:cubicBezTo>
                  <a:pt x="1709591" y="665785"/>
                  <a:pt x="1714362" y="668982"/>
                  <a:pt x="1713436" y="669349"/>
                </a:cubicBezTo>
                <a:cubicBezTo>
                  <a:pt x="1689649" y="688957"/>
                  <a:pt x="1647810" y="715719"/>
                  <a:pt x="1622263" y="734953"/>
                </a:cubicBezTo>
                <a:cubicBezTo>
                  <a:pt x="1607917" y="745997"/>
                  <a:pt x="1585052" y="757203"/>
                  <a:pt x="1569826" y="766722"/>
                </a:cubicBezTo>
                <a:cubicBezTo>
                  <a:pt x="1557190" y="774677"/>
                  <a:pt x="1550850" y="779601"/>
                  <a:pt x="1535479" y="781408"/>
                </a:cubicBezTo>
                <a:cubicBezTo>
                  <a:pt x="1496421" y="812428"/>
                  <a:pt x="1444671" y="831871"/>
                  <a:pt x="1401768" y="859325"/>
                </a:cubicBezTo>
                <a:cubicBezTo>
                  <a:pt x="1396259" y="859634"/>
                  <a:pt x="1391213" y="859760"/>
                  <a:pt x="1385703" y="860070"/>
                </a:cubicBezTo>
                <a:cubicBezTo>
                  <a:pt x="1379180" y="869887"/>
                  <a:pt x="1355254" y="887138"/>
                  <a:pt x="1343489" y="875199"/>
                </a:cubicBezTo>
                <a:cubicBezTo>
                  <a:pt x="1461471" y="822264"/>
                  <a:pt x="1573242" y="749833"/>
                  <a:pt x="1673908" y="689841"/>
                </a:cubicBezTo>
                <a:cubicBezTo>
                  <a:pt x="1682926" y="668857"/>
                  <a:pt x="1704820" y="659910"/>
                  <a:pt x="1723193" y="647537"/>
                </a:cubicBezTo>
                <a:cubicBezTo>
                  <a:pt x="1717260" y="632750"/>
                  <a:pt x="1750641" y="633710"/>
                  <a:pt x="1748547" y="614454"/>
                </a:cubicBezTo>
                <a:cubicBezTo>
                  <a:pt x="1792515" y="583633"/>
                  <a:pt x="1842033" y="545256"/>
                  <a:pt x="1874834" y="496633"/>
                </a:cubicBezTo>
                <a:cubicBezTo>
                  <a:pt x="1896312" y="491332"/>
                  <a:pt x="1899265" y="469272"/>
                  <a:pt x="1916251" y="460128"/>
                </a:cubicBezTo>
                <a:cubicBezTo>
                  <a:pt x="1921426" y="440935"/>
                  <a:pt x="1952251" y="422824"/>
                  <a:pt x="1962054" y="399121"/>
                </a:cubicBezTo>
                <a:cubicBezTo>
                  <a:pt x="1982145" y="397047"/>
                  <a:pt x="1983390" y="386108"/>
                  <a:pt x="1992920" y="371082"/>
                </a:cubicBezTo>
                <a:cubicBezTo>
                  <a:pt x="2002687" y="368013"/>
                  <a:pt x="2030186" y="363004"/>
                  <a:pt x="2016384" y="354014"/>
                </a:cubicBezTo>
                <a:cubicBezTo>
                  <a:pt x="2033927" y="346255"/>
                  <a:pt x="2054619" y="340998"/>
                  <a:pt x="2063315" y="325231"/>
                </a:cubicBezTo>
                <a:cubicBezTo>
                  <a:pt x="2108211" y="302076"/>
                  <a:pt x="2179266" y="280602"/>
                  <a:pt x="2240507" y="264090"/>
                </a:cubicBezTo>
                <a:cubicBezTo>
                  <a:pt x="2143145" y="262784"/>
                  <a:pt x="2018840" y="262520"/>
                  <a:pt x="1949997" y="260086"/>
                </a:cubicBezTo>
                <a:cubicBezTo>
                  <a:pt x="1950041" y="255516"/>
                  <a:pt x="1947539" y="253294"/>
                  <a:pt x="1944158" y="252223"/>
                </a:cubicBezTo>
                <a:cubicBezTo>
                  <a:pt x="1885032" y="237904"/>
                  <a:pt x="1840155" y="208292"/>
                  <a:pt x="1788154" y="186325"/>
                </a:cubicBezTo>
                <a:cubicBezTo>
                  <a:pt x="1654515" y="225647"/>
                  <a:pt x="1541449" y="297521"/>
                  <a:pt x="1441201" y="359225"/>
                </a:cubicBezTo>
                <a:cubicBezTo>
                  <a:pt x="1433702" y="363269"/>
                  <a:pt x="1443105" y="372663"/>
                  <a:pt x="1428291" y="373180"/>
                </a:cubicBezTo>
                <a:cubicBezTo>
                  <a:pt x="1443642" y="333885"/>
                  <a:pt x="1508403" y="318121"/>
                  <a:pt x="1550657" y="287712"/>
                </a:cubicBezTo>
                <a:cubicBezTo>
                  <a:pt x="1573057" y="271333"/>
                  <a:pt x="1603324" y="251833"/>
                  <a:pt x="1632071" y="243920"/>
                </a:cubicBezTo>
                <a:cubicBezTo>
                  <a:pt x="1629197" y="235418"/>
                  <a:pt x="1640680" y="239970"/>
                  <a:pt x="1639473" y="232951"/>
                </a:cubicBezTo>
                <a:cubicBezTo>
                  <a:pt x="1691365" y="221215"/>
                  <a:pt x="1722740" y="191103"/>
                  <a:pt x="1773984" y="179088"/>
                </a:cubicBezTo>
                <a:cubicBezTo>
                  <a:pt x="1720265" y="146823"/>
                  <a:pt x="1627076" y="157255"/>
                  <a:pt x="1559705" y="139776"/>
                </a:cubicBezTo>
                <a:cubicBezTo>
                  <a:pt x="1557020" y="137090"/>
                  <a:pt x="1554193" y="134729"/>
                  <a:pt x="1551508" y="132046"/>
                </a:cubicBezTo>
                <a:cubicBezTo>
                  <a:pt x="1531553" y="131117"/>
                  <a:pt x="1514283" y="127519"/>
                  <a:pt x="1499835" y="120928"/>
                </a:cubicBezTo>
                <a:cubicBezTo>
                  <a:pt x="1426173" y="111835"/>
                  <a:pt x="1359906" y="78385"/>
                  <a:pt x="1277689" y="87411"/>
                </a:cubicBezTo>
                <a:cubicBezTo>
                  <a:pt x="1148391" y="101445"/>
                  <a:pt x="1017158" y="138743"/>
                  <a:pt x="927696" y="195902"/>
                </a:cubicBezTo>
                <a:cubicBezTo>
                  <a:pt x="918445" y="215638"/>
                  <a:pt x="900673" y="227504"/>
                  <a:pt x="886607" y="243257"/>
                </a:cubicBezTo>
                <a:cubicBezTo>
                  <a:pt x="889940" y="243543"/>
                  <a:pt x="889849" y="247329"/>
                  <a:pt x="889759" y="251113"/>
                </a:cubicBezTo>
                <a:cubicBezTo>
                  <a:pt x="836495" y="298207"/>
                  <a:pt x="805787" y="366086"/>
                  <a:pt x="763037" y="422669"/>
                </a:cubicBezTo>
                <a:cubicBezTo>
                  <a:pt x="756709" y="454369"/>
                  <a:pt x="728711" y="477520"/>
                  <a:pt x="734885" y="512297"/>
                </a:cubicBezTo>
                <a:cubicBezTo>
                  <a:pt x="719254" y="546883"/>
                  <a:pt x="723721" y="592783"/>
                  <a:pt x="699662" y="623745"/>
                </a:cubicBezTo>
                <a:cubicBezTo>
                  <a:pt x="707356" y="641584"/>
                  <a:pt x="688845" y="656957"/>
                  <a:pt x="696538" y="672118"/>
                </a:cubicBezTo>
                <a:cubicBezTo>
                  <a:pt x="709455" y="674227"/>
                  <a:pt x="713564" y="650371"/>
                  <a:pt x="723155" y="665583"/>
                </a:cubicBezTo>
                <a:cubicBezTo>
                  <a:pt x="712229" y="667771"/>
                  <a:pt x="705568" y="677911"/>
                  <a:pt x="710711" y="687388"/>
                </a:cubicBezTo>
                <a:cubicBezTo>
                  <a:pt x="688820" y="701690"/>
                  <a:pt x="676425" y="726958"/>
                  <a:pt x="670414" y="742733"/>
                </a:cubicBezTo>
                <a:cubicBezTo>
                  <a:pt x="674350" y="742511"/>
                  <a:pt x="692404" y="740709"/>
                  <a:pt x="684119" y="744797"/>
                </a:cubicBezTo>
                <a:cubicBezTo>
                  <a:pt x="673380" y="747448"/>
                  <a:pt x="674860" y="745789"/>
                  <a:pt x="662546" y="745851"/>
                </a:cubicBezTo>
                <a:cubicBezTo>
                  <a:pt x="664863" y="752966"/>
                  <a:pt x="657502" y="751332"/>
                  <a:pt x="657829" y="756827"/>
                </a:cubicBezTo>
                <a:cubicBezTo>
                  <a:pt x="662920" y="754808"/>
                  <a:pt x="674261" y="751651"/>
                  <a:pt x="674218" y="758899"/>
                </a:cubicBezTo>
                <a:cubicBezTo>
                  <a:pt x="667739" y="761468"/>
                  <a:pt x="659776" y="763017"/>
                  <a:pt x="649961" y="762624"/>
                </a:cubicBezTo>
                <a:cubicBezTo>
                  <a:pt x="622903" y="817538"/>
                  <a:pt x="562591" y="841718"/>
                  <a:pt x="529514" y="890986"/>
                </a:cubicBezTo>
                <a:cubicBezTo>
                  <a:pt x="511369" y="899249"/>
                  <a:pt x="491558" y="906034"/>
                  <a:pt x="488097" y="927491"/>
                </a:cubicBezTo>
                <a:cubicBezTo>
                  <a:pt x="476756" y="930647"/>
                  <a:pt x="467267" y="935748"/>
                  <a:pt x="459122" y="942190"/>
                </a:cubicBezTo>
                <a:cubicBezTo>
                  <a:pt x="462455" y="942475"/>
                  <a:pt x="466808" y="941287"/>
                  <a:pt x="467317" y="944565"/>
                </a:cubicBezTo>
                <a:cubicBezTo>
                  <a:pt x="449820" y="950432"/>
                  <a:pt x="447885" y="968338"/>
                  <a:pt x="434093" y="978091"/>
                </a:cubicBezTo>
                <a:cubicBezTo>
                  <a:pt x="415582" y="990786"/>
                  <a:pt x="389332" y="992891"/>
                  <a:pt x="367948" y="1002439"/>
                </a:cubicBezTo>
                <a:cubicBezTo>
                  <a:pt x="345777" y="1012032"/>
                  <a:pt x="326572" y="1029020"/>
                  <a:pt x="307779" y="1039682"/>
                </a:cubicBezTo>
                <a:cubicBezTo>
                  <a:pt x="313240" y="1033233"/>
                  <a:pt x="317040" y="1041367"/>
                  <a:pt x="326531" y="1038946"/>
                </a:cubicBezTo>
                <a:cubicBezTo>
                  <a:pt x="370637" y="1013156"/>
                  <a:pt x="449194" y="995672"/>
                  <a:pt x="490808" y="983725"/>
                </a:cubicBezTo>
                <a:cubicBezTo>
                  <a:pt x="490390" y="979340"/>
                  <a:pt x="483309" y="982415"/>
                  <a:pt x="482613" y="978674"/>
                </a:cubicBezTo>
                <a:cubicBezTo>
                  <a:pt x="579968" y="966591"/>
                  <a:pt x="664863" y="941505"/>
                  <a:pt x="740638" y="917088"/>
                </a:cubicBezTo>
                <a:cubicBezTo>
                  <a:pt x="741288" y="920044"/>
                  <a:pt x="740457" y="924659"/>
                  <a:pt x="743790" y="924944"/>
                </a:cubicBezTo>
                <a:cubicBezTo>
                  <a:pt x="880535" y="895370"/>
                  <a:pt x="977223" y="842846"/>
                  <a:pt x="1100860" y="799989"/>
                </a:cubicBezTo>
                <a:cubicBezTo>
                  <a:pt x="1141450" y="778808"/>
                  <a:pt x="1180885" y="756748"/>
                  <a:pt x="1229999" y="743437"/>
                </a:cubicBezTo>
                <a:cubicBezTo>
                  <a:pt x="1241195" y="727215"/>
                  <a:pt x="1262121" y="728559"/>
                  <a:pt x="1280080" y="719833"/>
                </a:cubicBezTo>
                <a:cubicBezTo>
                  <a:pt x="1308776" y="705777"/>
                  <a:pt x="1333854" y="673341"/>
                  <a:pt x="1364179" y="676048"/>
                </a:cubicBezTo>
                <a:cubicBezTo>
                  <a:pt x="1344182" y="682368"/>
                  <a:pt x="1332065" y="706990"/>
                  <a:pt x="1316781" y="696981"/>
                </a:cubicBezTo>
                <a:cubicBezTo>
                  <a:pt x="1317154" y="700582"/>
                  <a:pt x="1320302" y="700406"/>
                  <a:pt x="1319934" y="704836"/>
                </a:cubicBezTo>
                <a:cubicBezTo>
                  <a:pt x="1218110" y="763950"/>
                  <a:pt x="1081187" y="806450"/>
                  <a:pt x="969502" y="864386"/>
                </a:cubicBezTo>
                <a:cubicBezTo>
                  <a:pt x="826098" y="912131"/>
                  <a:pt x="687790" y="963213"/>
                  <a:pt x="525620" y="976888"/>
                </a:cubicBezTo>
                <a:cubicBezTo>
                  <a:pt x="520070" y="989800"/>
                  <a:pt x="501277" y="995109"/>
                  <a:pt x="486091" y="992024"/>
                </a:cubicBezTo>
                <a:cubicBezTo>
                  <a:pt x="428604" y="1018564"/>
                  <a:pt x="346617" y="1028839"/>
                  <a:pt x="301031" y="1058964"/>
                </a:cubicBezTo>
                <a:cubicBezTo>
                  <a:pt x="292558" y="1059911"/>
                  <a:pt x="289407" y="1054732"/>
                  <a:pt x="279456" y="1057339"/>
                </a:cubicBezTo>
                <a:cubicBezTo>
                  <a:pt x="260528" y="1071004"/>
                  <a:pt x="236735" y="1079900"/>
                  <a:pt x="210952" y="1087176"/>
                </a:cubicBezTo>
                <a:cubicBezTo>
                  <a:pt x="192348" y="1103657"/>
                  <a:pt x="149248" y="1106549"/>
                  <a:pt x="126523" y="1120112"/>
                </a:cubicBezTo>
                <a:cubicBezTo>
                  <a:pt x="108982" y="1130546"/>
                  <a:pt x="96954" y="1148706"/>
                  <a:pt x="77237" y="1159736"/>
                </a:cubicBezTo>
                <a:cubicBezTo>
                  <a:pt x="58121" y="1170261"/>
                  <a:pt x="37104" y="1172701"/>
                  <a:pt x="16274" y="1180958"/>
                </a:cubicBezTo>
                <a:lnTo>
                  <a:pt x="230" y="1190653"/>
                </a:lnTo>
                <a:lnTo>
                  <a:pt x="230" y="1159991"/>
                </a:lnTo>
                <a:lnTo>
                  <a:pt x="20757" y="1148873"/>
                </a:lnTo>
                <a:cubicBezTo>
                  <a:pt x="32661" y="1141153"/>
                  <a:pt x="43392" y="1132380"/>
                  <a:pt x="52079" y="1121772"/>
                </a:cubicBezTo>
                <a:cubicBezTo>
                  <a:pt x="62126" y="1123413"/>
                  <a:pt x="63466" y="1116722"/>
                  <a:pt x="73189" y="1118223"/>
                </a:cubicBezTo>
                <a:cubicBezTo>
                  <a:pt x="81470" y="1106104"/>
                  <a:pt x="97950" y="1101713"/>
                  <a:pt x="118087" y="1100424"/>
                </a:cubicBezTo>
                <a:cubicBezTo>
                  <a:pt x="120858" y="1085935"/>
                  <a:pt x="145167" y="1091028"/>
                  <a:pt x="149418" y="1077559"/>
                </a:cubicBezTo>
                <a:cubicBezTo>
                  <a:pt x="173353" y="1073693"/>
                  <a:pt x="188763" y="1061960"/>
                  <a:pt x="199032" y="1046104"/>
                </a:cubicBezTo>
                <a:cubicBezTo>
                  <a:pt x="237404" y="1027411"/>
                  <a:pt x="268410" y="1001729"/>
                  <a:pt x="317618" y="992664"/>
                </a:cubicBezTo>
                <a:cubicBezTo>
                  <a:pt x="323215" y="980538"/>
                  <a:pt x="340019" y="978964"/>
                  <a:pt x="357149" y="977529"/>
                </a:cubicBezTo>
                <a:cubicBezTo>
                  <a:pt x="357841" y="973238"/>
                  <a:pt x="354507" y="972952"/>
                  <a:pt x="353997" y="969674"/>
                </a:cubicBezTo>
                <a:cubicBezTo>
                  <a:pt x="361080" y="969275"/>
                  <a:pt x="368163" y="968878"/>
                  <a:pt x="375431" y="968942"/>
                </a:cubicBezTo>
                <a:cubicBezTo>
                  <a:pt x="405969" y="932733"/>
                  <a:pt x="467209" y="910865"/>
                  <a:pt x="475565" y="862827"/>
                </a:cubicBezTo>
                <a:cubicBezTo>
                  <a:pt x="477091" y="859278"/>
                  <a:pt x="481257" y="857625"/>
                  <a:pt x="486118" y="857038"/>
                </a:cubicBezTo>
                <a:cubicBezTo>
                  <a:pt x="484858" y="838522"/>
                  <a:pt x="502255" y="817700"/>
                  <a:pt x="515860" y="804806"/>
                </a:cubicBezTo>
                <a:cubicBezTo>
                  <a:pt x="505438" y="791531"/>
                  <a:pt x="522188" y="770430"/>
                  <a:pt x="533018" y="766670"/>
                </a:cubicBezTo>
                <a:cubicBezTo>
                  <a:pt x="530048" y="751245"/>
                  <a:pt x="534580" y="742484"/>
                  <a:pt x="550647" y="744417"/>
                </a:cubicBezTo>
                <a:cubicBezTo>
                  <a:pt x="551013" y="737309"/>
                  <a:pt x="544716" y="737662"/>
                  <a:pt x="539625" y="737003"/>
                </a:cubicBezTo>
                <a:cubicBezTo>
                  <a:pt x="549619" y="724471"/>
                  <a:pt x="565111" y="690209"/>
                  <a:pt x="550618" y="685510"/>
                </a:cubicBezTo>
                <a:cubicBezTo>
                  <a:pt x="555938" y="676706"/>
                  <a:pt x="556575" y="652887"/>
                  <a:pt x="551057" y="637131"/>
                </a:cubicBezTo>
                <a:cubicBezTo>
                  <a:pt x="567207" y="621891"/>
                  <a:pt x="561729" y="590854"/>
                  <a:pt x="559225" y="580599"/>
                </a:cubicBezTo>
                <a:cubicBezTo>
                  <a:pt x="548648" y="538193"/>
                  <a:pt x="549229" y="497522"/>
                  <a:pt x="534251" y="444811"/>
                </a:cubicBezTo>
                <a:cubicBezTo>
                  <a:pt x="517530" y="429212"/>
                  <a:pt x="511912" y="395820"/>
                  <a:pt x="504592" y="386937"/>
                </a:cubicBezTo>
                <a:cubicBezTo>
                  <a:pt x="483655" y="361495"/>
                  <a:pt x="476277" y="327730"/>
                  <a:pt x="444367" y="303692"/>
                </a:cubicBezTo>
                <a:cubicBezTo>
                  <a:pt x="450288" y="291702"/>
                  <a:pt x="431492" y="294333"/>
                  <a:pt x="432689" y="279933"/>
                </a:cubicBezTo>
                <a:cubicBezTo>
                  <a:pt x="378183" y="247712"/>
                  <a:pt x="338344" y="199232"/>
                  <a:pt x="269586" y="182301"/>
                </a:cubicBezTo>
                <a:cubicBezTo>
                  <a:pt x="224573" y="155690"/>
                  <a:pt x="177755" y="130598"/>
                  <a:pt x="136583" y="99519"/>
                </a:cubicBezTo>
                <a:cubicBezTo>
                  <a:pt x="135880" y="82390"/>
                  <a:pt x="116345" y="85849"/>
                  <a:pt x="113882" y="71023"/>
                </a:cubicBezTo>
                <a:cubicBezTo>
                  <a:pt x="75649" y="61475"/>
                  <a:pt x="46570" y="26606"/>
                  <a:pt x="8349" y="17279"/>
                </a:cubicBezTo>
                <a:lnTo>
                  <a:pt x="230" y="17487"/>
                </a:lnTo>
                <a:lnTo>
                  <a:pt x="230" y="278"/>
                </a:lnTo>
                <a:close/>
              </a:path>
            </a:pathLst>
          </a:custGeom>
          <a:solidFill>
            <a:schemeClr val="accent1">
              <a:alpha val="5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431" y="2170849"/>
            <a:ext cx="5773014" cy="1689839"/>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3828186" y="303456"/>
            <a:ext cx="9019353" cy="1788815"/>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a:solidFill>
                  <a:schemeClr val="accent1"/>
                </a:solidFill>
              </a:rPr>
              <a:t>Top Performing Products</a:t>
            </a:r>
          </a:p>
        </p:txBody>
      </p:sp>
      <p:pic>
        <p:nvPicPr>
          <p:cNvPr id="10"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4">
            <a:extLst>
              <a:ext uri="{28A0092B-C50C-407E-A947-70E740481C1C}">
                <a14:useLocalDpi xmlns:a14="http://schemas.microsoft.com/office/drawing/2010/main" val="0"/>
              </a:ext>
            </a:extLst>
          </a:blip>
          <a:srcRect b="8596"/>
          <a:stretch/>
        </p:blipFill>
        <p:spPr>
          <a:xfrm>
            <a:off x="4435431" y="4087586"/>
            <a:ext cx="3550623" cy="2102174"/>
          </a:xfrm>
          <a:prstGeom prst="rect">
            <a:avLst/>
          </a:prstGeom>
        </p:spPr>
      </p:pic>
      <p:pic>
        <p:nvPicPr>
          <p:cNvPr id="11"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7862" y="4099743"/>
            <a:ext cx="2456524" cy="2102174"/>
          </a:xfrm>
          <a:prstGeom prst="rect">
            <a:avLst/>
          </a:prstGeom>
        </p:spPr>
      </p:pic>
    </p:spTree>
    <p:extLst>
      <p:ext uri="{BB962C8B-B14F-4D97-AF65-F5344CB8AC3E}">
        <p14:creationId xmlns:p14="http://schemas.microsoft.com/office/powerpoint/2010/main" val="29755403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307" y="4367207"/>
            <a:ext cx="3968496" cy="1967200"/>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943" y="2015293"/>
            <a:ext cx="6601633" cy="1967200"/>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1074009" y="1265436"/>
            <a:ext cx="10394092" cy="112130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endParaRPr lang="en-US" sz="7200" dirty="0">
              <a:solidFill>
                <a:schemeClr val="accent1"/>
              </a:solidFill>
            </a:endParaRPr>
          </a:p>
        </p:txBody>
      </p:sp>
      <p:sp>
        <p:nvSpPr>
          <p:cNvPr id="10" name="Title 5">
            <a:extLst>
              <a:ext uri="{FF2B5EF4-FFF2-40B4-BE49-F238E27FC236}">
                <a16:creationId xmlns:a16="http://schemas.microsoft.com/office/drawing/2014/main" id="{48B4F286-2CCC-4CAA-0DAA-19E141E3ECAA}"/>
              </a:ext>
            </a:extLst>
          </p:cNvPr>
          <p:cNvSpPr txBox="1">
            <a:spLocks/>
          </p:cNvSpPr>
          <p:nvPr/>
        </p:nvSpPr>
        <p:spPr>
          <a:xfrm>
            <a:off x="723900" y="864652"/>
            <a:ext cx="10394092" cy="110363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a:solidFill>
                  <a:schemeClr val="accent1"/>
                </a:solidFill>
              </a:rPr>
              <a:t>Profit Margin by Category</a:t>
            </a:r>
          </a:p>
        </p:txBody>
      </p:sp>
      <p:pic>
        <p:nvPicPr>
          <p:cNvPr id="11"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96" y="1968285"/>
            <a:ext cx="4153838" cy="3680278"/>
          </a:xfrm>
          <a:prstGeom prst="rect">
            <a:avLst/>
          </a:prstGeom>
        </p:spPr>
      </p:pic>
    </p:spTree>
    <p:extLst>
      <p:ext uri="{BB962C8B-B14F-4D97-AF65-F5344CB8AC3E}">
        <p14:creationId xmlns:p14="http://schemas.microsoft.com/office/powerpoint/2010/main" val="36978951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294A09A9-5501-47C1-A89A-A340965A2BE2}" type="slidenum">
              <a:rPr lang="en-US" smtClean="0"/>
              <a:pPr/>
              <a:t>8</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96" y="2324064"/>
            <a:ext cx="4153838" cy="2968720"/>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736" y="3923859"/>
            <a:ext cx="4184195" cy="1260070"/>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4307" y="2083720"/>
            <a:ext cx="6601633" cy="1724704"/>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723900" y="864652"/>
            <a:ext cx="10394092" cy="1103633"/>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smtClean="0">
                <a:solidFill>
                  <a:schemeClr val="accent1"/>
                </a:solidFill>
              </a:rPr>
              <a:t>Shipping Performance</a:t>
            </a:r>
            <a:endParaRPr lang="en-US" sz="7200" dirty="0">
              <a:solidFill>
                <a:schemeClr val="accent1"/>
              </a:solidFill>
            </a:endParaRPr>
          </a:p>
        </p:txBody>
      </p:sp>
    </p:spTree>
    <p:extLst>
      <p:ext uri="{BB962C8B-B14F-4D97-AF65-F5344CB8AC3E}">
        <p14:creationId xmlns:p14="http://schemas.microsoft.com/office/powerpoint/2010/main" val="1912331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smtClean="0"/>
              <a:t>PRESENTATION TITLE</a:t>
            </a:r>
            <a:endParaRPr lang="en-US" dirty="0"/>
          </a:p>
        </p:txBody>
      </p:sp>
      <p:sp>
        <p:nvSpPr>
          <p:cNvPr id="5" name="Slide Number Placeholder 4"/>
          <p:cNvSpPr>
            <a:spLocks noGrp="1"/>
          </p:cNvSpPr>
          <p:nvPr>
            <p:ph type="sldNum" sz="quarter" idx="4"/>
          </p:nvPr>
        </p:nvSpPr>
        <p:spPr/>
        <p:txBody>
          <a:bodyPr/>
          <a:lstStyle/>
          <a:p>
            <a:fld id="{294A09A9-5501-47C1-A89A-A340965A2BE2}" type="slidenum">
              <a:rPr lang="en-US" smtClean="0"/>
              <a:pPr/>
              <a:t>9</a:t>
            </a:fld>
            <a:endParaRPr lang="en-US" dirty="0"/>
          </a:p>
        </p:txBody>
      </p:sp>
      <p:pic>
        <p:nvPicPr>
          <p:cNvPr id="6" name="Picture Placeholder 16">
            <a:extLst>
              <a:ext uri="{FF2B5EF4-FFF2-40B4-BE49-F238E27FC236}">
                <a16:creationId xmlns:a16="http://schemas.microsoft.com/office/drawing/2014/main" id="{87077572-2A98-0A17-76AB-BC62FC6E83A5}"/>
              </a:ext>
            </a:extLst>
          </p:cNvPr>
          <p:cNvPicPr>
            <a:picLocks noChangeAspect="1"/>
          </p:cNvPicPr>
          <p:nvPr/>
        </p:nvPicPr>
        <p:blipFill rotWithShape="1">
          <a:blip r:embed="rId2">
            <a:extLst>
              <a:ext uri="{28A0092B-C50C-407E-A947-70E740481C1C}">
                <a14:useLocalDpi xmlns:a14="http://schemas.microsoft.com/office/drawing/2010/main" val="0"/>
              </a:ext>
            </a:extLst>
          </a:blip>
          <a:srcRect t="25387" b="18837"/>
          <a:stretch/>
        </p:blipFill>
        <p:spPr>
          <a:xfrm>
            <a:off x="613547" y="3301557"/>
            <a:ext cx="4145006" cy="2040135"/>
          </a:xfrm>
          <a:prstGeom prst="rect">
            <a:avLst/>
          </a:prstGeom>
        </p:spPr>
      </p:pic>
      <p:pic>
        <p:nvPicPr>
          <p:cNvPr id="7"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087" y="4443453"/>
            <a:ext cx="3251074" cy="1260070"/>
          </a:xfrm>
          <a:prstGeom prst="rect">
            <a:avLst/>
          </a:prstGeom>
        </p:spPr>
      </p:pic>
      <p:pic>
        <p:nvPicPr>
          <p:cNvPr id="8" name="Picture Placeholder 16">
            <a:extLst>
              <a:ext uri="{FF2B5EF4-FFF2-40B4-BE49-F238E27FC236}">
                <a16:creationId xmlns:a16="http://schemas.microsoft.com/office/drawing/2014/main" id="{87077572-2A98-0A17-76AB-BC62FC6E8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9893" y="2038726"/>
            <a:ext cx="6601633" cy="1431317"/>
          </a:xfrm>
          <a:prstGeom prst="rect">
            <a:avLst/>
          </a:prstGeom>
        </p:spPr>
      </p:pic>
      <p:sp>
        <p:nvSpPr>
          <p:cNvPr id="9" name="Title 5">
            <a:extLst>
              <a:ext uri="{FF2B5EF4-FFF2-40B4-BE49-F238E27FC236}">
                <a16:creationId xmlns:a16="http://schemas.microsoft.com/office/drawing/2014/main" id="{48B4F286-2CCC-4CAA-0DAA-19E141E3ECAA}"/>
              </a:ext>
            </a:extLst>
          </p:cNvPr>
          <p:cNvSpPr txBox="1">
            <a:spLocks/>
          </p:cNvSpPr>
          <p:nvPr/>
        </p:nvSpPr>
        <p:spPr>
          <a:xfrm>
            <a:off x="723900" y="864652"/>
            <a:ext cx="10394092" cy="2075496"/>
          </a:xfrm>
          <a:prstGeom prst="rect">
            <a:avLst/>
          </a:prstGeom>
        </p:spPr>
        <p:txBody>
          <a:bodyPr vert="horz" lIns="91440" tIns="45720" rIns="91440" bIns="45720" rtlCol="0" anchor="t">
            <a:noAutofit/>
          </a:bodyPr>
          <a:lstStyle>
            <a:lvl1pPr algn="l" defTabSz="914400" rtl="0" eaLnBrk="1" latinLnBrk="0" hangingPunct="1">
              <a:lnSpc>
                <a:spcPct val="75000"/>
              </a:lnSpc>
              <a:spcBef>
                <a:spcPct val="0"/>
              </a:spcBef>
              <a:buNone/>
              <a:defRPr sz="8800" kern="1200" spc="100" baseline="0">
                <a:solidFill>
                  <a:schemeClr val="bg1"/>
                </a:solidFill>
                <a:latin typeface="+mj-lt"/>
                <a:ea typeface="+mj-ea"/>
                <a:cs typeface="+mj-cs"/>
              </a:defRPr>
            </a:lvl1pPr>
          </a:lstStyle>
          <a:p>
            <a:r>
              <a:rPr lang="en-US" sz="7200" dirty="0">
                <a:solidFill>
                  <a:schemeClr val="accent1"/>
                </a:solidFill>
              </a:rPr>
              <a:t>City Wise Shipping Cost Analysis</a:t>
            </a:r>
          </a:p>
        </p:txBody>
      </p:sp>
    </p:spTree>
    <p:extLst>
      <p:ext uri="{BB962C8B-B14F-4D97-AF65-F5344CB8AC3E}">
        <p14:creationId xmlns:p14="http://schemas.microsoft.com/office/powerpoint/2010/main" val="2997527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11A11E9A-D446-4998-9338-370E58BD3DDF}" vid="{223D331D-F007-4EB2-A137-C8CBA797E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79C88C6-4BC8-47BD-BC2C-AA513CFC8259}">
  <ds:schemaRefs>
    <ds:schemaRef ds:uri="http://schemas.microsoft.com/sharepoint/v3/contenttype/forms"/>
  </ds:schemaRefs>
</ds:datastoreItem>
</file>

<file path=customXml/itemProps2.xml><?xml version="1.0" encoding="utf-8"?>
<ds:datastoreItem xmlns:ds="http://schemas.openxmlformats.org/officeDocument/2006/customXml" ds:itemID="{1605A641-9B51-4709-AB0A-E94B8F0A8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440092-A973-40B1-87FA-C5C9B349A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568</Words>
  <Application>Microsoft Office PowerPoint</Application>
  <PresentationFormat>Widescreen</PresentationFormat>
  <Paragraphs>58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Californian FB</vt:lpstr>
      <vt:lpstr>Source Sans Pro</vt:lpstr>
      <vt:lpstr>Office Theme</vt:lpstr>
      <vt:lpstr>Comprehensive Sales as per Retails </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2022-10-10T06:42:06Z</dcterms:created>
  <dcterms:modified xsi:type="dcterms:W3CDTF">2025-01-27T15:33:04Z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